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8" r:id="rId5"/>
    <p:sldId id="466" r:id="rId6"/>
    <p:sldId id="468" r:id="rId7"/>
    <p:sldId id="257" r:id="rId8"/>
    <p:sldId id="502" r:id="rId9"/>
    <p:sldId id="480" r:id="rId10"/>
    <p:sldId id="431" r:id="rId11"/>
    <p:sldId id="504" r:id="rId12"/>
    <p:sldId id="489" r:id="rId13"/>
    <p:sldId id="427" r:id="rId14"/>
    <p:sldId id="506" r:id="rId15"/>
    <p:sldId id="417" r:id="rId16"/>
    <p:sldId id="363" r:id="rId17"/>
    <p:sldId id="483" r:id="rId18"/>
    <p:sldId id="484" r:id="rId19"/>
    <p:sldId id="432" r:id="rId20"/>
    <p:sldId id="467" r:id="rId21"/>
    <p:sldId id="418" r:id="rId22"/>
    <p:sldId id="419" r:id="rId23"/>
    <p:sldId id="469" r:id="rId24"/>
    <p:sldId id="429" r:id="rId25"/>
    <p:sldId id="428" r:id="rId26"/>
    <p:sldId id="493" r:id="rId27"/>
    <p:sldId id="494" r:id="rId28"/>
    <p:sldId id="495" r:id="rId29"/>
    <p:sldId id="496" r:id="rId30"/>
    <p:sldId id="499" r:id="rId31"/>
    <p:sldId id="497" r:id="rId32"/>
    <p:sldId id="498" r:id="rId33"/>
    <p:sldId id="487" r:id="rId34"/>
    <p:sldId id="500" r:id="rId35"/>
    <p:sldId id="259" r:id="rId36"/>
    <p:sldId id="434" r:id="rId37"/>
    <p:sldId id="260" r:id="rId38"/>
    <p:sldId id="416" r:id="rId39"/>
    <p:sldId id="450" r:id="rId40"/>
    <p:sldId id="443" r:id="rId41"/>
    <p:sldId id="445" r:id="rId42"/>
    <p:sldId id="447" r:id="rId43"/>
    <p:sldId id="446" r:id="rId44"/>
    <p:sldId id="449" r:id="rId45"/>
    <p:sldId id="471" r:id="rId46"/>
    <p:sldId id="448" r:id="rId47"/>
    <p:sldId id="507" r:id="rId48"/>
    <p:sldId id="451" r:id="rId49"/>
    <p:sldId id="433" r:id="rId50"/>
    <p:sldId id="421" r:id="rId51"/>
    <p:sldId id="420" r:id="rId52"/>
    <p:sldId id="411" r:id="rId53"/>
    <p:sldId id="436" r:id="rId54"/>
    <p:sldId id="423" r:id="rId55"/>
    <p:sldId id="501" r:id="rId56"/>
    <p:sldId id="442" r:id="rId57"/>
    <p:sldId id="455" r:id="rId58"/>
    <p:sldId id="400" r:id="rId59"/>
    <p:sldId id="437" r:id="rId60"/>
    <p:sldId id="256" r:id="rId61"/>
    <p:sldId id="426" r:id="rId62"/>
    <p:sldId id="505" r:id="rId63"/>
    <p:sldId id="477" r:id="rId64"/>
    <p:sldId id="48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790CB-5B09-4426-849A-644200E102BA}" v="7" dt="2023-06-28T11:29:44.551"/>
    <p1510:client id="{7324550A-ED23-4B3A-A255-8F09DA605845}" v="29" dt="2023-06-27T14:31:13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7" autoAdjust="0"/>
    <p:restoredTop sz="94660"/>
  </p:normalViewPr>
  <p:slideViewPr>
    <p:cSldViewPr snapToGrid="0">
      <p:cViewPr varScale="1">
        <p:scale>
          <a:sx n="42" d="100"/>
          <a:sy n="42" d="100"/>
        </p:scale>
        <p:origin x="7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641790CB-5B09-4426-849A-644200E102BA}"/>
    <pc:docChg chg="undo custSel modSld">
      <pc:chgData name="David Barry" userId="bce5ccbc-7b58-49ec-acb4-501dc5ec953d" providerId="ADAL" clId="{641790CB-5B09-4426-849A-644200E102BA}" dt="2023-06-28T11:33:14.708" v="659" actId="1036"/>
      <pc:docMkLst>
        <pc:docMk/>
      </pc:docMkLst>
      <pc:sldChg chg="mod modShow">
        <pc:chgData name="David Barry" userId="bce5ccbc-7b58-49ec-acb4-501dc5ec953d" providerId="ADAL" clId="{641790CB-5B09-4426-849A-644200E102BA}" dt="2023-06-28T11:20:31.396" v="1" actId="729"/>
        <pc:sldMkLst>
          <pc:docMk/>
          <pc:sldMk cId="322255799" sldId="256"/>
        </pc:sldMkLst>
      </pc:sldChg>
      <pc:sldChg chg="mod modShow">
        <pc:chgData name="David Barry" userId="bce5ccbc-7b58-49ec-acb4-501dc5ec953d" providerId="ADAL" clId="{641790CB-5B09-4426-849A-644200E102BA}" dt="2023-06-28T11:20:31.396" v="1" actId="729"/>
        <pc:sldMkLst>
          <pc:docMk/>
          <pc:sldMk cId="2137838155" sldId="426"/>
        </pc:sldMkLst>
      </pc:sldChg>
      <pc:sldChg chg="mod modShow">
        <pc:chgData name="David Barry" userId="bce5ccbc-7b58-49ec-acb4-501dc5ec953d" providerId="ADAL" clId="{641790CB-5B09-4426-849A-644200E102BA}" dt="2023-06-28T11:27:25.745" v="3" actId="729"/>
        <pc:sldMkLst>
          <pc:docMk/>
          <pc:sldMk cId="1823242882" sldId="477"/>
        </pc:sldMkLst>
      </pc:sldChg>
      <pc:sldChg chg="addSp delSp modSp mod">
        <pc:chgData name="David Barry" userId="bce5ccbc-7b58-49ec-acb4-501dc5ec953d" providerId="ADAL" clId="{641790CB-5B09-4426-849A-644200E102BA}" dt="2023-06-28T11:33:14.708" v="659" actId="1036"/>
        <pc:sldMkLst>
          <pc:docMk/>
          <pc:sldMk cId="2353793312" sldId="485"/>
        </pc:sldMkLst>
        <pc:spChg chg="mod">
          <ac:chgData name="David Barry" userId="bce5ccbc-7b58-49ec-acb4-501dc5ec953d" providerId="ADAL" clId="{641790CB-5B09-4426-849A-644200E102BA}" dt="2023-06-28T11:33:14.708" v="659" actId="1036"/>
          <ac:spMkLst>
            <pc:docMk/>
            <pc:sldMk cId="2353793312" sldId="485"/>
            <ac:spMk id="4" creationId="{B84CDE93-7493-2E76-747A-434730530198}"/>
          </ac:spMkLst>
        </pc:spChg>
        <pc:spChg chg="mod">
          <ac:chgData name="David Barry" userId="bce5ccbc-7b58-49ec-acb4-501dc5ec953d" providerId="ADAL" clId="{641790CB-5B09-4426-849A-644200E102BA}" dt="2023-06-28T11:33:14.708" v="659" actId="1036"/>
          <ac:spMkLst>
            <pc:docMk/>
            <pc:sldMk cId="2353793312" sldId="485"/>
            <ac:spMk id="5" creationId="{71E0E2D2-A37E-4D97-898E-4C44823EF25D}"/>
          </ac:spMkLst>
        </pc:spChg>
        <pc:spChg chg="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7" creationId="{73064801-8DC8-EE59-AEF9-BE9262E7F47F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9" creationId="{EE822D48-DCFD-397C-3A64-987FEC9D0721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0" creationId="{16C0C1D8-21FC-BE57-08BB-2090F40FC565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1" creationId="{40A41E1A-D432-1DF3-62D9-45AA004C09A9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2" creationId="{CA99F926-395F-A607-B409-3A3C20C0692C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4" creationId="{34402679-7E90-5901-C93C-1E4AD902C733}"/>
          </ac:spMkLst>
        </pc:spChg>
        <pc:spChg chg="add mod">
          <ac:chgData name="David Barry" userId="bce5ccbc-7b58-49ec-acb4-501dc5ec953d" providerId="ADAL" clId="{641790CB-5B09-4426-849A-644200E102BA}" dt="2023-06-28T11:33:09.672" v="638" actId="1036"/>
          <ac:spMkLst>
            <pc:docMk/>
            <pc:sldMk cId="2353793312" sldId="485"/>
            <ac:spMk id="16" creationId="{8347CA39-F04F-3DB3-0D75-421D9384EF6E}"/>
          </ac:spMkLst>
        </pc:spChg>
        <pc:picChg chg="del mod">
          <ac:chgData name="David Barry" userId="bce5ccbc-7b58-49ec-acb4-501dc5ec953d" providerId="ADAL" clId="{641790CB-5B09-4426-849A-644200E102BA}" dt="2023-06-28T11:33:00.211" v="608" actId="478"/>
          <ac:picMkLst>
            <pc:docMk/>
            <pc:sldMk cId="2353793312" sldId="485"/>
            <ac:picMk id="8" creationId="{F4B09189-6093-6ECD-FB5E-43888DF84B20}"/>
          </ac:picMkLst>
        </pc:picChg>
      </pc:sldChg>
      <pc:sldChg chg="mod modShow">
        <pc:chgData name="David Barry" userId="bce5ccbc-7b58-49ec-acb4-501dc5ec953d" providerId="ADAL" clId="{641790CB-5B09-4426-849A-644200E102BA}" dt="2023-06-28T11:20:46.474" v="2" actId="729"/>
        <pc:sldMkLst>
          <pc:docMk/>
          <pc:sldMk cId="2717601607" sldId="504"/>
        </pc:sldMkLst>
      </pc:sldChg>
      <pc:sldChg chg="mod modShow">
        <pc:chgData name="David Barry" userId="bce5ccbc-7b58-49ec-acb4-501dc5ec953d" providerId="ADAL" clId="{641790CB-5B09-4426-849A-644200E102BA}" dt="2023-06-28T11:19:56.366" v="0" actId="729"/>
        <pc:sldMkLst>
          <pc:docMk/>
          <pc:sldMk cId="1173360179" sldId="507"/>
        </pc:sldMkLst>
      </pc:sldChg>
    </pc:docChg>
  </pc:docChgLst>
  <pc:docChgLst>
    <pc:chgData name="David Barry" userId="bce5ccbc-7b58-49ec-acb4-501dc5ec953d" providerId="ADAL" clId="{56ACC3D3-2186-4C26-B985-682AA1C57673}"/>
  </pc:docChgLst>
  <pc:docChgLst>
    <pc:chgData name="David Barry" userId="bce5ccbc-7b58-49ec-acb4-501dc5ec953d" providerId="ADAL" clId="{16A3ACAE-7925-43A9-BAA3-8F5BBF96AF84}"/>
  </pc:docChgLst>
  <pc:docChgLst>
    <pc:chgData name="David Barry" userId="bce5ccbc-7b58-49ec-acb4-501dc5ec953d" providerId="ADAL" clId="{81B11D90-8386-4E04-966A-191E72CD93A8}"/>
  </pc:docChgLst>
  <pc:docChgLst>
    <pc:chgData name="David" userId="bce5ccbc-7b58-49ec-acb4-501dc5ec953d" providerId="ADAL" clId="{FFA1A9AF-B514-4F84-B9CD-67DFF236592A}"/>
  </pc:docChgLst>
  <pc:docChgLst>
    <pc:chgData name="David Barry" userId="bce5ccbc-7b58-49ec-acb4-501dc5ec953d" providerId="ADAL" clId="{7324550A-ED23-4B3A-A255-8F09DA605845}"/>
    <pc:docChg chg="undo custSel addSld delSld modSld sldOrd">
      <pc:chgData name="David Barry" userId="bce5ccbc-7b58-49ec-acb4-501dc5ec953d" providerId="ADAL" clId="{7324550A-ED23-4B3A-A255-8F09DA605845}" dt="2023-06-27T14:31:13.145" v="729"/>
      <pc:docMkLst>
        <pc:docMk/>
      </pc:docMkLst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22255799" sldId="25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16383785" sldId="257"/>
        </pc:sldMkLst>
      </pc:sldChg>
      <pc:sldChg chg="add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9587790" sldId="258"/>
        </pc:sldMkLst>
        <pc:spChg chg="mod">
          <ac:chgData name="David Barry" userId="bce5ccbc-7b58-49ec-acb4-501dc5ec953d" providerId="ADAL" clId="{7324550A-ED23-4B3A-A255-8F09DA605845}" dt="2023-06-20T13:40:47.456" v="37" actId="114"/>
          <ac:spMkLst>
            <pc:docMk/>
            <pc:sldMk cId="19587790" sldId="258"/>
            <ac:spMk id="3" creationId="{2A61496C-55E7-AD9B-D7D0-A8CC2A155426}"/>
          </ac:spMkLst>
        </pc:spChg>
        <pc:picChg chg="add mod">
          <ac:chgData name="David Barry" userId="bce5ccbc-7b58-49ec-acb4-501dc5ec953d" providerId="ADAL" clId="{7324550A-ED23-4B3A-A255-8F09DA605845}" dt="2023-06-20T14:38:16.827" v="142" actId="1076"/>
          <ac:picMkLst>
            <pc:docMk/>
            <pc:sldMk cId="19587790" sldId="258"/>
            <ac:picMk id="7" creationId="{3EB434B1-5B5C-341B-52E9-6927264A631E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502109659" sldId="25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328330044" sldId="26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4011200419" sldId="363"/>
        </pc:sldMkLst>
      </pc:sldChg>
      <pc:sldChg chg="mod modTransition modShow">
        <pc:chgData name="David Barry" userId="bce5ccbc-7b58-49ec-acb4-501dc5ec953d" providerId="ADAL" clId="{7324550A-ED23-4B3A-A255-8F09DA605845}" dt="2023-06-26T16:48:20.535" v="707" actId="729"/>
        <pc:sldMkLst>
          <pc:docMk/>
          <pc:sldMk cId="3714679574" sldId="40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124960321" sldId="411"/>
        </pc:sldMkLst>
      </pc:sldChg>
      <pc:sldChg chg="addSp modSp mod modTransition modAnim">
        <pc:chgData name="David Barry" userId="bce5ccbc-7b58-49ec-acb4-501dc5ec953d" providerId="ADAL" clId="{7324550A-ED23-4B3A-A255-8F09DA605845}" dt="2023-06-20T14:40:21.980" v="246"/>
        <pc:sldMkLst>
          <pc:docMk/>
          <pc:sldMk cId="4166756597" sldId="416"/>
        </pc:sldMkLst>
        <pc:picChg chg="add mod">
          <ac:chgData name="David Barry" userId="bce5ccbc-7b58-49ec-acb4-501dc5ec953d" providerId="ADAL" clId="{7324550A-ED23-4B3A-A255-8F09DA605845}" dt="2023-06-20T13:58:43.779" v="56" actId="1076"/>
          <ac:picMkLst>
            <pc:docMk/>
            <pc:sldMk cId="4166756597" sldId="416"/>
            <ac:picMk id="3" creationId="{3FB2FBCD-18F4-F31C-84D8-F3DC56238B64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10569851" sldId="41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767484152" sldId="418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047131294" sldId="41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233851579" sldId="42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069219647" sldId="421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586131983" sldId="42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137838155" sldId="426"/>
        </pc:sldMkLst>
      </pc:sldChg>
      <pc:sldChg chg="modSp mod modTransition">
        <pc:chgData name="David Barry" userId="bce5ccbc-7b58-49ec-acb4-501dc5ec953d" providerId="ADAL" clId="{7324550A-ED23-4B3A-A255-8F09DA605845}" dt="2023-06-26T16:15:39.343" v="320" actId="12789"/>
        <pc:sldMkLst>
          <pc:docMk/>
          <pc:sldMk cId="3950080147" sldId="427"/>
        </pc:sldMkLst>
        <pc:picChg chg="mod modCrop">
          <ac:chgData name="David Barry" userId="bce5ccbc-7b58-49ec-acb4-501dc5ec953d" providerId="ADAL" clId="{7324550A-ED23-4B3A-A255-8F09DA605845}" dt="2023-06-26T16:15:39.343" v="320" actId="12789"/>
          <ac:picMkLst>
            <pc:docMk/>
            <pc:sldMk cId="3950080147" sldId="427"/>
            <ac:picMk id="3" creationId="{22756C6C-D87B-6342-5BDC-E95AAF46BDBA}"/>
          </ac:picMkLst>
        </pc:picChg>
      </pc:sldChg>
      <pc:sldChg chg="addSp delSp modSp mod modTransition">
        <pc:chgData name="David Barry" userId="bce5ccbc-7b58-49ec-acb4-501dc5ec953d" providerId="ADAL" clId="{7324550A-ED23-4B3A-A255-8F09DA605845}" dt="2023-06-26T16:19:26.485" v="405"/>
        <pc:sldMkLst>
          <pc:docMk/>
          <pc:sldMk cId="3494704365" sldId="428"/>
        </pc:sldMkLst>
        <pc:picChg chg="del">
          <ac:chgData name="David Barry" userId="bce5ccbc-7b58-49ec-acb4-501dc5ec953d" providerId="ADAL" clId="{7324550A-ED23-4B3A-A255-8F09DA605845}" dt="2023-06-26T16:19:11.164" v="358" actId="478"/>
          <ac:picMkLst>
            <pc:docMk/>
            <pc:sldMk cId="3494704365" sldId="428"/>
            <ac:picMk id="2" creationId="{CF4A002E-1049-1476-6AC3-ADB257CB33F7}"/>
          </ac:picMkLst>
        </pc:picChg>
        <pc:picChg chg="add mod">
          <ac:chgData name="David Barry" userId="bce5ccbc-7b58-49ec-acb4-501dc5ec953d" providerId="ADAL" clId="{7324550A-ED23-4B3A-A255-8F09DA605845}" dt="2023-06-26T16:19:22.861" v="404" actId="14100"/>
          <ac:picMkLst>
            <pc:docMk/>
            <pc:sldMk cId="3494704365" sldId="428"/>
            <ac:picMk id="4" creationId="{4DCD6815-FB17-9B14-D24C-BA6A7C3483EA}"/>
          </ac:picMkLst>
        </pc:picChg>
      </pc:sldChg>
      <pc:sldChg chg="modSp mod modTransition">
        <pc:chgData name="David Barry" userId="bce5ccbc-7b58-49ec-acb4-501dc5ec953d" providerId="ADAL" clId="{7324550A-ED23-4B3A-A255-8F09DA605845}" dt="2023-06-26T16:19:03.813" v="357" actId="12789"/>
        <pc:sldMkLst>
          <pc:docMk/>
          <pc:sldMk cId="2398304141" sldId="429"/>
        </pc:sldMkLst>
        <pc:picChg chg="mod modCrop">
          <ac:chgData name="David Barry" userId="bce5ccbc-7b58-49ec-acb4-501dc5ec953d" providerId="ADAL" clId="{7324550A-ED23-4B3A-A255-8F09DA605845}" dt="2023-06-26T16:19:03.813" v="357" actId="12789"/>
          <ac:picMkLst>
            <pc:docMk/>
            <pc:sldMk cId="2398304141" sldId="429"/>
            <ac:picMk id="3" creationId="{ABBFD893-236F-823E-73A2-A36DFE90BA50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35840460" sldId="431"/>
        </pc:sldMkLst>
      </pc:sldChg>
      <pc:sldChg chg="modSp mod modTransition">
        <pc:chgData name="David Barry" userId="bce5ccbc-7b58-49ec-acb4-501dc5ec953d" providerId="ADAL" clId="{7324550A-ED23-4B3A-A255-8F09DA605845}" dt="2023-06-20T14:43:54.747" v="247" actId="20577"/>
        <pc:sldMkLst>
          <pc:docMk/>
          <pc:sldMk cId="401901072" sldId="432"/>
        </pc:sldMkLst>
        <pc:spChg chg="mod">
          <ac:chgData name="David Barry" userId="bce5ccbc-7b58-49ec-acb4-501dc5ec953d" providerId="ADAL" clId="{7324550A-ED23-4B3A-A255-8F09DA605845}" dt="2023-06-20T14:43:54.747" v="247" actId="20577"/>
          <ac:spMkLst>
            <pc:docMk/>
            <pc:sldMk cId="401901072" sldId="432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529660982" sldId="433"/>
        </pc:sldMkLst>
      </pc:sldChg>
      <pc:sldChg chg="modSp mod modTransition">
        <pc:chgData name="David Barry" userId="bce5ccbc-7b58-49ec-acb4-501dc5ec953d" providerId="ADAL" clId="{7324550A-ED23-4B3A-A255-8F09DA605845}" dt="2023-06-20T14:51:37.363" v="252" actId="20577"/>
        <pc:sldMkLst>
          <pc:docMk/>
          <pc:sldMk cId="337275706" sldId="434"/>
        </pc:sldMkLst>
        <pc:spChg chg="mod">
          <ac:chgData name="David Barry" userId="bce5ccbc-7b58-49ec-acb4-501dc5ec953d" providerId="ADAL" clId="{7324550A-ED23-4B3A-A255-8F09DA605845}" dt="2023-06-20T14:51:37.363" v="252" actId="20577"/>
          <ac:spMkLst>
            <pc:docMk/>
            <pc:sldMk cId="337275706" sldId="434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466564482" sldId="43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027447369" sldId="437"/>
        </pc:sldMkLst>
      </pc:sldChg>
      <pc:sldChg chg="modSp mod modTransition">
        <pc:chgData name="David Barry" userId="bce5ccbc-7b58-49ec-acb4-501dc5ec953d" providerId="ADAL" clId="{7324550A-ED23-4B3A-A255-8F09DA605845}" dt="2023-06-20T14:51:53.843" v="257" actId="20577"/>
        <pc:sldMkLst>
          <pc:docMk/>
          <pc:sldMk cId="4233148414" sldId="442"/>
        </pc:sldMkLst>
        <pc:spChg chg="mod">
          <ac:chgData name="David Barry" userId="bce5ccbc-7b58-49ec-acb4-501dc5ec953d" providerId="ADAL" clId="{7324550A-ED23-4B3A-A255-8F09DA605845}" dt="2023-06-20T14:51:53.843" v="257" actId="20577"/>
          <ac:spMkLst>
            <pc:docMk/>
            <pc:sldMk cId="4233148414" sldId="442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62751568" sldId="443"/>
        </pc:sldMkLst>
      </pc:sldChg>
      <pc:sldChg chg="modTransition">
        <pc:chgData name="David Barry" userId="bce5ccbc-7b58-49ec-acb4-501dc5ec953d" providerId="ADAL" clId="{7324550A-ED23-4B3A-A255-8F09DA605845}" dt="2023-06-26T16:22:08.656" v="407"/>
        <pc:sldMkLst>
          <pc:docMk/>
          <pc:sldMk cId="3363986072" sldId="445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143213706" sldId="44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51514894" sldId="447"/>
        </pc:sldMkLst>
      </pc:sldChg>
      <pc:sldChg chg="mod modTransition modShow">
        <pc:chgData name="David Barry" userId="bce5ccbc-7b58-49ec-acb4-501dc5ec953d" providerId="ADAL" clId="{7324550A-ED23-4B3A-A255-8F09DA605845}" dt="2023-06-27T14:27:53.295" v="728" actId="729"/>
        <pc:sldMkLst>
          <pc:docMk/>
          <pc:sldMk cId="1874868883" sldId="448"/>
        </pc:sldMkLst>
      </pc:sldChg>
      <pc:sldChg chg="modSp mod modTransition">
        <pc:chgData name="David Barry" userId="bce5ccbc-7b58-49ec-acb4-501dc5ec953d" providerId="ADAL" clId="{7324550A-ED23-4B3A-A255-8F09DA605845}" dt="2023-06-20T14:51:45.514" v="256" actId="20577"/>
        <pc:sldMkLst>
          <pc:docMk/>
          <pc:sldMk cId="2751904994" sldId="449"/>
        </pc:sldMkLst>
        <pc:spChg chg="mod">
          <ac:chgData name="David Barry" userId="bce5ccbc-7b58-49ec-acb4-501dc5ec953d" providerId="ADAL" clId="{7324550A-ED23-4B3A-A255-8F09DA605845}" dt="2023-06-20T14:51:45.514" v="256" actId="20577"/>
          <ac:spMkLst>
            <pc:docMk/>
            <pc:sldMk cId="2751904994" sldId="449"/>
            <ac:spMk id="2" creationId="{852BA578-4EE0-23CB-C6B7-236DB8AADAE6}"/>
          </ac:spMkLst>
        </pc:spChg>
      </pc:sldChg>
      <pc:sldChg chg="modSp mod modTransition">
        <pc:chgData name="David Barry" userId="bce5ccbc-7b58-49ec-acb4-501dc5ec953d" providerId="ADAL" clId="{7324550A-ED23-4B3A-A255-8F09DA605845}" dt="2023-06-20T14:51:41.658" v="254" actId="20577"/>
        <pc:sldMkLst>
          <pc:docMk/>
          <pc:sldMk cId="3691024571" sldId="450"/>
        </pc:sldMkLst>
        <pc:spChg chg="mod">
          <ac:chgData name="David Barry" userId="bce5ccbc-7b58-49ec-acb4-501dc5ec953d" providerId="ADAL" clId="{7324550A-ED23-4B3A-A255-8F09DA605845}" dt="2023-06-20T14:51:41.658" v="254" actId="20577"/>
          <ac:spMkLst>
            <pc:docMk/>
            <pc:sldMk cId="3691024571" sldId="450"/>
            <ac:spMk id="2" creationId="{852BA578-4EE0-23CB-C6B7-236DB8AADAE6}"/>
          </ac:spMkLst>
        </pc:sp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843066730" sldId="451"/>
        </pc:sldMkLst>
      </pc:sldChg>
      <pc:sldChg chg="add setBg">
        <pc:chgData name="David Barry" userId="bce5ccbc-7b58-49ec-acb4-501dc5ec953d" providerId="ADAL" clId="{7324550A-ED23-4B3A-A255-8F09DA605845}" dt="2023-06-26T16:47:51.814" v="705"/>
        <pc:sldMkLst>
          <pc:docMk/>
          <pc:sldMk cId="258125226" sldId="455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040956738" sldId="466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918298370" sldId="467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060475274" sldId="468"/>
        </pc:sldMkLst>
      </pc:sldChg>
      <pc:sldChg chg="modSp mod modTransition">
        <pc:chgData name="David Barry" userId="bce5ccbc-7b58-49ec-acb4-501dc5ec953d" providerId="ADAL" clId="{7324550A-ED23-4B3A-A255-8F09DA605845}" dt="2023-06-20T14:44:05.170" v="250" actId="20577"/>
        <pc:sldMkLst>
          <pc:docMk/>
          <pc:sldMk cId="3218199593" sldId="469"/>
        </pc:sldMkLst>
        <pc:spChg chg="mod">
          <ac:chgData name="David Barry" userId="bce5ccbc-7b58-49ec-acb4-501dc5ec953d" providerId="ADAL" clId="{7324550A-ED23-4B3A-A255-8F09DA605845}" dt="2023-06-20T14:44:05.170" v="250" actId="20577"/>
          <ac:spMkLst>
            <pc:docMk/>
            <pc:sldMk cId="3218199593" sldId="469"/>
            <ac:spMk id="2" creationId="{852BA578-4EE0-23CB-C6B7-236DB8AADAE6}"/>
          </ac:spMkLst>
        </pc:spChg>
      </pc:sldChg>
      <pc:sldChg chg="addSp del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143085662" sldId="471"/>
        </pc:sldMkLst>
        <pc:spChg chg="mod ord">
          <ac:chgData name="David Barry" userId="bce5ccbc-7b58-49ec-acb4-501dc5ec953d" providerId="ADAL" clId="{7324550A-ED23-4B3A-A255-8F09DA605845}" dt="2023-06-20T14:03:26.245" v="72" actId="14100"/>
          <ac:spMkLst>
            <pc:docMk/>
            <pc:sldMk cId="1143085662" sldId="471"/>
            <ac:spMk id="3" creationId="{A372309D-938E-B566-8388-DC5853D02916}"/>
          </ac:spMkLst>
        </pc:spChg>
        <pc:spChg chg="add del mod">
          <ac:chgData name="David Barry" userId="bce5ccbc-7b58-49ec-acb4-501dc5ec953d" providerId="ADAL" clId="{7324550A-ED23-4B3A-A255-8F09DA605845}" dt="2023-06-20T14:03:14.712" v="70" actId="478"/>
          <ac:spMkLst>
            <pc:docMk/>
            <pc:sldMk cId="1143085662" sldId="471"/>
            <ac:spMk id="5" creationId="{5213BDF7-6DFE-017A-D85E-0A349E3455B1}"/>
          </ac:spMkLst>
        </pc:spChg>
      </pc:sldChg>
      <pc:sldChg chg="add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823242882" sldId="477"/>
        </pc:sldMkLst>
        <pc:spChg chg="mod">
          <ac:chgData name="David Barry" userId="bce5ccbc-7b58-49ec-acb4-501dc5ec953d" providerId="ADAL" clId="{7324550A-ED23-4B3A-A255-8F09DA605845}" dt="2023-06-20T14:19:53.534" v="101" actId="1036"/>
          <ac:spMkLst>
            <pc:docMk/>
            <pc:sldMk cId="1823242882" sldId="477"/>
            <ac:spMk id="2" creationId="{C78DEA70-AC39-4CFE-BAC7-76C98F565D6E}"/>
          </ac:spMkLst>
        </pc:spChg>
        <pc:spChg chg="mod">
          <ac:chgData name="David Barry" userId="bce5ccbc-7b58-49ec-acb4-501dc5ec953d" providerId="ADAL" clId="{7324550A-ED23-4B3A-A255-8F09DA605845}" dt="2023-06-20T14:20:25.903" v="126" actId="1076"/>
          <ac:spMkLst>
            <pc:docMk/>
            <pc:sldMk cId="1823242882" sldId="477"/>
            <ac:spMk id="3" creationId="{3EBE3475-ED7A-4E03-9229-A6F8B1FA859B}"/>
          </ac:spMkLst>
        </pc:spChg>
        <pc:picChg chg="mod">
          <ac:chgData name="David Barry" userId="bce5ccbc-7b58-49ec-acb4-501dc5ec953d" providerId="ADAL" clId="{7324550A-ED23-4B3A-A255-8F09DA605845}" dt="2023-06-20T14:20:10.504" v="114" actId="1037"/>
          <ac:picMkLst>
            <pc:docMk/>
            <pc:sldMk cId="1823242882" sldId="477"/>
            <ac:picMk id="5" creationId="{359B30D5-F1BF-48FA-9D87-CA2B0A046717}"/>
          </ac:picMkLst>
        </pc:picChg>
        <pc:picChg chg="add mod">
          <ac:chgData name="David Barry" userId="bce5ccbc-7b58-49ec-acb4-501dc5ec953d" providerId="ADAL" clId="{7324550A-ED23-4B3A-A255-8F09DA605845}" dt="2023-06-20T14:20:12.160" v="124" actId="1038"/>
          <ac:picMkLst>
            <pc:docMk/>
            <pc:sldMk cId="1823242882" sldId="477"/>
            <ac:picMk id="6" creationId="{49AA42A0-B101-52C5-0D4D-4998044D36E8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70696016" sldId="48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317719346" sldId="483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1517785966" sldId="484"/>
        </pc:sldMkLst>
      </pc:sldChg>
      <pc:sldChg chg="addSp modSp mod modTransition">
        <pc:chgData name="David Barry" userId="bce5ccbc-7b58-49ec-acb4-501dc5ec953d" providerId="ADAL" clId="{7324550A-ED23-4B3A-A255-8F09DA605845}" dt="2023-06-26T16:42:32.978" v="703" actId="115"/>
        <pc:sldMkLst>
          <pc:docMk/>
          <pc:sldMk cId="2353793312" sldId="485"/>
        </pc:sldMkLst>
        <pc:spChg chg="mod">
          <ac:chgData name="David Barry" userId="bce5ccbc-7b58-49ec-acb4-501dc5ec953d" providerId="ADAL" clId="{7324550A-ED23-4B3A-A255-8F09DA605845}" dt="2023-06-26T16:24:17.853" v="464" actId="1035"/>
          <ac:spMkLst>
            <pc:docMk/>
            <pc:sldMk cId="2353793312" sldId="485"/>
            <ac:spMk id="4" creationId="{B84CDE93-7493-2E76-747A-434730530198}"/>
          </ac:spMkLst>
        </pc:spChg>
        <pc:spChg chg="mod">
          <ac:chgData name="David Barry" userId="bce5ccbc-7b58-49ec-acb4-501dc5ec953d" providerId="ADAL" clId="{7324550A-ED23-4B3A-A255-8F09DA605845}" dt="2023-06-26T16:24:17.853" v="464" actId="1035"/>
          <ac:spMkLst>
            <pc:docMk/>
            <pc:sldMk cId="2353793312" sldId="485"/>
            <ac:spMk id="5" creationId="{71E0E2D2-A37E-4D97-898E-4C44823EF25D}"/>
          </ac:spMkLst>
        </pc:spChg>
        <pc:spChg chg="add mod">
          <ac:chgData name="David Barry" userId="bce5ccbc-7b58-49ec-acb4-501dc5ec953d" providerId="ADAL" clId="{7324550A-ED23-4B3A-A255-8F09DA605845}" dt="2023-06-26T16:42:32.978" v="703" actId="115"/>
          <ac:spMkLst>
            <pc:docMk/>
            <pc:sldMk cId="2353793312" sldId="485"/>
            <ac:spMk id="7" creationId="{73064801-8DC8-EE59-AEF9-BE9262E7F47F}"/>
          </ac:spMkLst>
        </pc:spChg>
        <pc:picChg chg="add mod ord">
          <ac:chgData name="David Barry" userId="bce5ccbc-7b58-49ec-acb4-501dc5ec953d" providerId="ADAL" clId="{7324550A-ED23-4B3A-A255-8F09DA605845}" dt="2023-06-20T14:37:16.305" v="136" actId="167"/>
          <ac:picMkLst>
            <pc:docMk/>
            <pc:sldMk cId="2353793312" sldId="485"/>
            <ac:picMk id="2" creationId="{A02F43A4-0162-0F3F-A37D-79E46A42F2A2}"/>
          </ac:picMkLst>
        </pc:picChg>
        <pc:picChg chg="add mod ord">
          <ac:chgData name="David Barry" userId="bce5ccbc-7b58-49ec-acb4-501dc5ec953d" providerId="ADAL" clId="{7324550A-ED23-4B3A-A255-8F09DA605845}" dt="2023-06-20T14:37:16.305" v="136" actId="167"/>
          <ac:picMkLst>
            <pc:docMk/>
            <pc:sldMk cId="2353793312" sldId="485"/>
            <ac:picMk id="3" creationId="{A643614E-AED5-337E-0FBB-E1CCD5AA9472}"/>
          </ac:picMkLst>
        </pc:picChg>
        <pc:picChg chg="add mod ord">
          <ac:chgData name="David Barry" userId="bce5ccbc-7b58-49ec-acb4-501dc5ec953d" providerId="ADAL" clId="{7324550A-ED23-4B3A-A255-8F09DA605845}" dt="2023-06-20T14:37:16.305" v="136" actId="167"/>
          <ac:picMkLst>
            <pc:docMk/>
            <pc:sldMk cId="2353793312" sldId="485"/>
            <ac:picMk id="6" creationId="{F49280A0-652E-3025-E7BB-41E6AFFD68BB}"/>
          </ac:picMkLst>
        </pc:picChg>
        <pc:picChg chg="add mod">
          <ac:chgData name="David Barry" userId="bce5ccbc-7b58-49ec-acb4-501dc5ec953d" providerId="ADAL" clId="{7324550A-ED23-4B3A-A255-8F09DA605845}" dt="2023-06-26T16:24:13.948" v="433" actId="1036"/>
          <ac:picMkLst>
            <pc:docMk/>
            <pc:sldMk cId="2353793312" sldId="485"/>
            <ac:picMk id="8" creationId="{F4B09189-6093-6ECD-FB5E-43888DF84B20}"/>
          </ac:picMkLst>
        </pc:picChg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4053710736" sldId="487"/>
        </pc:sldMkLst>
      </pc:sldChg>
      <pc:sldChg chg="addSp delSp modSp mod modTransition">
        <pc:chgData name="David Barry" userId="bce5ccbc-7b58-49ec-acb4-501dc5ec953d" providerId="ADAL" clId="{7324550A-ED23-4B3A-A255-8F09DA605845}" dt="2023-06-20T14:40:21.980" v="246"/>
        <pc:sldMkLst>
          <pc:docMk/>
          <pc:sldMk cId="1365122627" sldId="489"/>
        </pc:sldMkLst>
        <pc:picChg chg="add del mod">
          <ac:chgData name="David Barry" userId="bce5ccbc-7b58-49ec-acb4-501dc5ec953d" providerId="ADAL" clId="{7324550A-ED23-4B3A-A255-8F09DA605845}" dt="2023-06-20T13:45:58.320" v="46" actId="478"/>
          <ac:picMkLst>
            <pc:docMk/>
            <pc:sldMk cId="1365122627" sldId="489"/>
            <ac:picMk id="6" creationId="{1E8C8F97-3506-FAA7-22EB-AEB1A7448195}"/>
          </ac:picMkLst>
        </pc:picChg>
      </pc:sldChg>
      <pc:sldChg chg="modTransition">
        <pc:chgData name="David Barry" userId="bce5ccbc-7b58-49ec-acb4-501dc5ec953d" providerId="ADAL" clId="{7324550A-ED23-4B3A-A255-8F09DA605845}" dt="2023-06-26T16:19:55.468" v="406"/>
        <pc:sldMkLst>
          <pc:docMk/>
          <pc:sldMk cId="2901185208" sldId="493"/>
        </pc:sldMkLst>
      </pc:sldChg>
      <pc:sldChg chg="modTransition">
        <pc:chgData name="David Barry" userId="bce5ccbc-7b58-49ec-acb4-501dc5ec953d" providerId="ADAL" clId="{7324550A-ED23-4B3A-A255-8F09DA605845}" dt="2023-06-26T16:19:55.468" v="406"/>
        <pc:sldMkLst>
          <pc:docMk/>
          <pc:sldMk cId="346714821" sldId="494"/>
        </pc:sldMkLst>
      </pc:sldChg>
      <pc:sldChg chg="modTransition">
        <pc:chgData name="David Barry" userId="bce5ccbc-7b58-49ec-acb4-501dc5ec953d" providerId="ADAL" clId="{7324550A-ED23-4B3A-A255-8F09DA605845}" dt="2023-06-26T16:19:55.468" v="406"/>
        <pc:sldMkLst>
          <pc:docMk/>
          <pc:sldMk cId="1721903768" sldId="495"/>
        </pc:sldMkLst>
      </pc:sldChg>
      <pc:sldChg chg="modTransition">
        <pc:chgData name="David Barry" userId="bce5ccbc-7b58-49ec-acb4-501dc5ec953d" providerId="ADAL" clId="{7324550A-ED23-4B3A-A255-8F09DA605845}" dt="2023-06-26T16:19:55.468" v="406"/>
        <pc:sldMkLst>
          <pc:docMk/>
          <pc:sldMk cId="2524109871" sldId="496"/>
        </pc:sldMkLst>
      </pc:sldChg>
      <pc:sldChg chg="modTransition">
        <pc:chgData name="David Barry" userId="bce5ccbc-7b58-49ec-acb4-501dc5ec953d" providerId="ADAL" clId="{7324550A-ED23-4B3A-A255-8F09DA605845}" dt="2023-06-26T16:46:38.760" v="704"/>
        <pc:sldMkLst>
          <pc:docMk/>
          <pc:sldMk cId="2400203964" sldId="497"/>
        </pc:sldMkLst>
      </pc:sldChg>
      <pc:sldChg chg="modTransition">
        <pc:chgData name="David Barry" userId="bce5ccbc-7b58-49ec-acb4-501dc5ec953d" providerId="ADAL" clId="{7324550A-ED23-4B3A-A255-8F09DA605845}" dt="2023-06-26T16:46:38.760" v="704"/>
        <pc:sldMkLst>
          <pc:docMk/>
          <pc:sldMk cId="2084929576" sldId="498"/>
        </pc:sldMkLst>
      </pc:sldChg>
      <pc:sldChg chg="modTransition">
        <pc:chgData name="David Barry" userId="bce5ccbc-7b58-49ec-acb4-501dc5ec953d" providerId="ADAL" clId="{7324550A-ED23-4B3A-A255-8F09DA605845}" dt="2023-06-26T16:46:38.760" v="704"/>
        <pc:sldMkLst>
          <pc:docMk/>
          <pc:sldMk cId="1386233812" sldId="499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955832246" sldId="500"/>
        </pc:sldMkLst>
      </pc:sldChg>
      <pc:sldChg chg="modTransition">
        <pc:chgData name="David Barry" userId="bce5ccbc-7b58-49ec-acb4-501dc5ec953d" providerId="ADAL" clId="{7324550A-ED23-4B3A-A255-8F09DA605845}" dt="2023-06-20T14:40:21.980" v="246"/>
        <pc:sldMkLst>
          <pc:docMk/>
          <pc:sldMk cId="2863485102" sldId="501"/>
        </pc:sldMkLst>
      </pc:sldChg>
      <pc:sldChg chg="modTransition">
        <pc:chgData name="David Barry" userId="bce5ccbc-7b58-49ec-acb4-501dc5ec953d" providerId="ADAL" clId="{7324550A-ED23-4B3A-A255-8F09DA605845}" dt="2023-06-27T14:31:13.145" v="729"/>
        <pc:sldMkLst>
          <pc:docMk/>
          <pc:sldMk cId="4261130683" sldId="502"/>
        </pc:sldMkLst>
      </pc:sldChg>
      <pc:sldChg chg="delSp modSp add mod ord modTransition delAnim">
        <pc:chgData name="David Barry" userId="bce5ccbc-7b58-49ec-acb4-501dc5ec953d" providerId="ADAL" clId="{7324550A-ED23-4B3A-A255-8F09DA605845}" dt="2023-06-20T14:40:21.980" v="246"/>
        <pc:sldMkLst>
          <pc:docMk/>
          <pc:sldMk cId="2717601607" sldId="504"/>
        </pc:sldMkLst>
        <pc:spChg chg="del mod">
          <ac:chgData name="David Barry" userId="bce5ccbc-7b58-49ec-acb4-501dc5ec953d" providerId="ADAL" clId="{7324550A-ED23-4B3A-A255-8F09DA605845}" dt="2023-06-20T13:46:02.778" v="50" actId="478"/>
          <ac:spMkLst>
            <pc:docMk/>
            <pc:sldMk cId="2717601607" sldId="504"/>
            <ac:spMk id="4" creationId="{7E2617B0-DF75-4D37-BB0A-F1A906E7D4C1}"/>
          </ac:spMkLst>
        </pc:spChg>
        <pc:picChg chg="del">
          <ac:chgData name="David Barry" userId="bce5ccbc-7b58-49ec-acb4-501dc5ec953d" providerId="ADAL" clId="{7324550A-ED23-4B3A-A255-8F09DA605845}" dt="2023-06-20T13:46:01.073" v="49" actId="478"/>
          <ac:picMkLst>
            <pc:docMk/>
            <pc:sldMk cId="2717601607" sldId="504"/>
            <ac:picMk id="2" creationId="{AB205045-1972-47D7-843D-0B622433FC3C}"/>
          </ac:picMkLst>
        </pc:picChg>
        <pc:picChg chg="del">
          <ac:chgData name="David Barry" userId="bce5ccbc-7b58-49ec-acb4-501dc5ec953d" providerId="ADAL" clId="{7324550A-ED23-4B3A-A255-8F09DA605845}" dt="2023-06-20T13:45:59.632" v="47" actId="478"/>
          <ac:picMkLst>
            <pc:docMk/>
            <pc:sldMk cId="2717601607" sldId="504"/>
            <ac:picMk id="5" creationId="{0CDA087D-A5D0-625E-EC0F-D33D4D1FD0A9}"/>
          </ac:picMkLst>
        </pc:picChg>
        <pc:picChg chg="mod">
          <ac:chgData name="David Barry" userId="bce5ccbc-7b58-49ec-acb4-501dc5ec953d" providerId="ADAL" clId="{7324550A-ED23-4B3A-A255-8F09DA605845}" dt="2023-06-20T13:46:12.911" v="51" actId="26606"/>
          <ac:picMkLst>
            <pc:docMk/>
            <pc:sldMk cId="2717601607" sldId="504"/>
            <ac:picMk id="6" creationId="{1E8C8F97-3506-FAA7-22EB-AEB1A7448195}"/>
          </ac:picMkLst>
        </pc:picChg>
      </pc:sldChg>
      <pc:sldChg chg="addSp modSp new mod modTransition setBg">
        <pc:chgData name="David Barry" userId="bce5ccbc-7b58-49ec-acb4-501dc5ec953d" providerId="ADAL" clId="{7324550A-ED23-4B3A-A255-8F09DA605845}" dt="2023-06-20T14:53:57.843" v="302" actId="20577"/>
        <pc:sldMkLst>
          <pc:docMk/>
          <pc:sldMk cId="2658123401" sldId="505"/>
        </pc:sldMkLst>
        <pc:spChg chg="add mod">
          <ac:chgData name="David Barry" userId="bce5ccbc-7b58-49ec-acb4-501dc5ec953d" providerId="ADAL" clId="{7324550A-ED23-4B3A-A255-8F09DA605845}" dt="2023-06-20T14:53:57.843" v="302" actId="20577"/>
          <ac:spMkLst>
            <pc:docMk/>
            <pc:sldMk cId="2658123401" sldId="505"/>
            <ac:spMk id="5" creationId="{2159C4F3-6AAE-BF5A-FDD0-E354FFDB6605}"/>
          </ac:spMkLst>
        </pc:spChg>
        <pc:picChg chg="add mod">
          <ac:chgData name="David Barry" userId="bce5ccbc-7b58-49ec-acb4-501dc5ec953d" providerId="ADAL" clId="{7324550A-ED23-4B3A-A255-8F09DA605845}" dt="2023-06-20T14:53:39.677" v="289" actId="1036"/>
          <ac:picMkLst>
            <pc:docMk/>
            <pc:sldMk cId="2658123401" sldId="505"/>
            <ac:picMk id="3" creationId="{C451BC10-0B67-5EBC-25DB-3166DDD8A0A0}"/>
          </ac:picMkLst>
        </pc:picChg>
      </pc:sldChg>
      <pc:sldChg chg="addSp modSp add mod modTransition modAnim">
        <pc:chgData name="David Barry" userId="bce5ccbc-7b58-49ec-acb4-501dc5ec953d" providerId="ADAL" clId="{7324550A-ED23-4B3A-A255-8F09DA605845}" dt="2023-06-26T16:17:48.190" v="335" actId="166"/>
        <pc:sldMkLst>
          <pc:docMk/>
          <pc:sldMk cId="2388728085" sldId="506"/>
        </pc:sldMkLst>
        <pc:spChg chg="add mod">
          <ac:chgData name="David Barry" userId="bce5ccbc-7b58-49ec-acb4-501dc5ec953d" providerId="ADAL" clId="{7324550A-ED23-4B3A-A255-8F09DA605845}" dt="2023-06-26T16:17:04.797" v="331"/>
          <ac:spMkLst>
            <pc:docMk/>
            <pc:sldMk cId="2388728085" sldId="506"/>
            <ac:spMk id="4" creationId="{AED4713B-4A37-3859-FA1F-4DF3885DF94F}"/>
          </ac:spMkLst>
        </pc:spChg>
        <pc:picChg chg="add mod">
          <ac:chgData name="David Barry" userId="bce5ccbc-7b58-49ec-acb4-501dc5ec953d" providerId="ADAL" clId="{7324550A-ED23-4B3A-A255-8F09DA605845}" dt="2023-06-26T16:17:04.797" v="331"/>
          <ac:picMkLst>
            <pc:docMk/>
            <pc:sldMk cId="2388728085" sldId="506"/>
            <ac:picMk id="2" creationId="{1DABFAC8-CF2B-2D1E-2895-0E3338DBE896}"/>
          </ac:picMkLst>
        </pc:picChg>
        <pc:picChg chg="mod ord">
          <ac:chgData name="David Barry" userId="bce5ccbc-7b58-49ec-acb4-501dc5ec953d" providerId="ADAL" clId="{7324550A-ED23-4B3A-A255-8F09DA605845}" dt="2023-06-26T16:17:48.190" v="335" actId="166"/>
          <ac:picMkLst>
            <pc:docMk/>
            <pc:sldMk cId="2388728085" sldId="506"/>
            <ac:picMk id="3" creationId="{22756C6C-D87B-6342-5BDC-E95AAF46BDBA}"/>
          </ac:picMkLst>
        </pc:picChg>
        <pc:picChg chg="add mod">
          <ac:chgData name="David Barry" userId="bce5ccbc-7b58-49ec-acb4-501dc5ec953d" providerId="ADAL" clId="{7324550A-ED23-4B3A-A255-8F09DA605845}" dt="2023-06-26T16:17:04.797" v="331"/>
          <ac:picMkLst>
            <pc:docMk/>
            <pc:sldMk cId="2388728085" sldId="506"/>
            <ac:picMk id="9" creationId="{8D8D86AF-607A-E2C1-D1E5-F6BF53981222}"/>
          </ac:picMkLst>
        </pc:picChg>
        <pc:cxnChg chg="add mod">
          <ac:chgData name="David Barry" userId="bce5ccbc-7b58-49ec-acb4-501dc5ec953d" providerId="ADAL" clId="{7324550A-ED23-4B3A-A255-8F09DA605845}" dt="2023-06-26T16:17:04.797" v="331"/>
          <ac:cxnSpMkLst>
            <pc:docMk/>
            <pc:sldMk cId="2388728085" sldId="506"/>
            <ac:cxnSpMk id="5" creationId="{11B45217-503A-3DC8-D9EA-7EA1C8D9C774}"/>
          </ac:cxnSpMkLst>
        </pc:cxnChg>
        <pc:cxnChg chg="add mod">
          <ac:chgData name="David Barry" userId="bce5ccbc-7b58-49ec-acb4-501dc5ec953d" providerId="ADAL" clId="{7324550A-ED23-4B3A-A255-8F09DA605845}" dt="2023-06-26T16:17:04.797" v="331"/>
          <ac:cxnSpMkLst>
            <pc:docMk/>
            <pc:sldMk cId="2388728085" sldId="506"/>
            <ac:cxnSpMk id="6" creationId="{5B4A7AC4-3FB7-F704-406C-4E808C048D16}"/>
          </ac:cxnSpMkLst>
        </pc:cxnChg>
        <pc:cxnChg chg="add mod">
          <ac:chgData name="David Barry" userId="bce5ccbc-7b58-49ec-acb4-501dc5ec953d" providerId="ADAL" clId="{7324550A-ED23-4B3A-A255-8F09DA605845}" dt="2023-06-26T16:17:04.797" v="331"/>
          <ac:cxnSpMkLst>
            <pc:docMk/>
            <pc:sldMk cId="2388728085" sldId="506"/>
            <ac:cxnSpMk id="7" creationId="{0AB1E226-9440-712A-2BC6-E652081C7A32}"/>
          </ac:cxnSpMkLst>
        </pc:cxnChg>
        <pc:cxnChg chg="add mod">
          <ac:chgData name="David Barry" userId="bce5ccbc-7b58-49ec-acb4-501dc5ec953d" providerId="ADAL" clId="{7324550A-ED23-4B3A-A255-8F09DA605845}" dt="2023-06-26T16:17:04.797" v="331"/>
          <ac:cxnSpMkLst>
            <pc:docMk/>
            <pc:sldMk cId="2388728085" sldId="506"/>
            <ac:cxnSpMk id="8" creationId="{AFBE5A0B-1324-50DF-3AC8-697D1EA7CC3D}"/>
          </ac:cxnSpMkLst>
        </pc:cxnChg>
      </pc:sldChg>
      <pc:sldChg chg="modSp add mod">
        <pc:chgData name="David Barry" userId="bce5ccbc-7b58-49ec-acb4-501dc5ec953d" providerId="ADAL" clId="{7324550A-ED23-4B3A-A255-8F09DA605845}" dt="2023-06-26T18:54:31.780" v="727" actId="14100"/>
        <pc:sldMkLst>
          <pc:docMk/>
          <pc:sldMk cId="1173360179" sldId="507"/>
        </pc:sldMkLst>
        <pc:spChg chg="mod">
          <ac:chgData name="David Barry" userId="bce5ccbc-7b58-49ec-acb4-501dc5ec953d" providerId="ADAL" clId="{7324550A-ED23-4B3A-A255-8F09DA605845}" dt="2023-06-26T18:54:10.112" v="718" actId="14100"/>
          <ac:spMkLst>
            <pc:docMk/>
            <pc:sldMk cId="1173360179" sldId="507"/>
            <ac:spMk id="4" creationId="{5FB33602-7754-BE48-5350-7F441EEAC215}"/>
          </ac:spMkLst>
        </pc:spChg>
        <pc:spChg chg="mod">
          <ac:chgData name="David Barry" userId="bce5ccbc-7b58-49ec-acb4-501dc5ec953d" providerId="ADAL" clId="{7324550A-ED23-4B3A-A255-8F09DA605845}" dt="2023-06-26T18:54:20.160" v="721" actId="14100"/>
          <ac:spMkLst>
            <pc:docMk/>
            <pc:sldMk cId="1173360179" sldId="507"/>
            <ac:spMk id="6" creationId="{C45FA8A3-B51D-3F14-92AF-B5CA91A8D4E3}"/>
          </ac:spMkLst>
        </pc:spChg>
        <pc:spChg chg="mod">
          <ac:chgData name="David Barry" userId="bce5ccbc-7b58-49ec-acb4-501dc5ec953d" providerId="ADAL" clId="{7324550A-ED23-4B3A-A255-8F09DA605845}" dt="2023-06-26T18:54:31.780" v="727" actId="14100"/>
          <ac:spMkLst>
            <pc:docMk/>
            <pc:sldMk cId="1173360179" sldId="507"/>
            <ac:spMk id="8" creationId="{D92D174C-9D9B-4904-304F-61B6E64059AC}"/>
          </ac:spMkLst>
        </pc:spChg>
        <pc:picChg chg="mod">
          <ac:chgData name="David Barry" userId="bce5ccbc-7b58-49ec-acb4-501dc5ec953d" providerId="ADAL" clId="{7324550A-ED23-4B3A-A255-8F09DA605845}" dt="2023-06-26T18:53:27.909" v="714" actId="14826"/>
          <ac:picMkLst>
            <pc:docMk/>
            <pc:sldMk cId="1173360179" sldId="507"/>
            <ac:picMk id="3" creationId="{9C6DD6AF-1CCE-9B5D-304A-089D593E0CF2}"/>
          </ac:picMkLst>
        </pc:picChg>
        <pc:picChg chg="mod">
          <ac:chgData name="David Barry" userId="bce5ccbc-7b58-49ec-acb4-501dc5ec953d" providerId="ADAL" clId="{7324550A-ED23-4B3A-A255-8F09DA605845}" dt="2023-06-26T18:53:35.188" v="715" actId="14826"/>
          <ac:picMkLst>
            <pc:docMk/>
            <pc:sldMk cId="1173360179" sldId="507"/>
            <ac:picMk id="5" creationId="{258C4E1B-93D1-4B9D-65E6-B07368A012A3}"/>
          </ac:picMkLst>
        </pc:picChg>
        <pc:picChg chg="mod">
          <ac:chgData name="David Barry" userId="bce5ccbc-7b58-49ec-acb4-501dc5ec953d" providerId="ADAL" clId="{7324550A-ED23-4B3A-A255-8F09DA605845}" dt="2023-06-26T18:53:43.388" v="716" actId="14826"/>
          <ac:picMkLst>
            <pc:docMk/>
            <pc:sldMk cId="1173360179" sldId="507"/>
            <ac:picMk id="7" creationId="{12F9057B-4F8F-3B10-D3CF-FF1EADA79612}"/>
          </ac:picMkLst>
        </pc:picChg>
      </pc:sldChg>
    </pc:docChg>
  </pc:docChgLst>
  <pc:docChgLst>
    <pc:chgData name="David Barry" userId="bce5ccbc-7b58-49ec-acb4-501dc5ec953d" providerId="ADAL" clId="{A0D8E0D0-A06A-449A-A6E0-876B39F23663}"/>
  </pc:docChgLst>
  <pc:docChgLst>
    <pc:chgData name="David Barry" userId="bce5ccbc-7b58-49ec-acb4-501dc5ec953d" providerId="ADAL" clId="{CEF225EA-0EE3-428F-8439-B4E75148674C}"/>
  </pc:docChgLst>
  <pc:docChgLst>
    <pc:chgData name="David Barry" userId="bce5ccbc-7b58-49ec-acb4-501dc5ec953d" providerId="ADAL" clId="{59BB8A18-6AC5-45A5-A5A5-C212FD4977BC}"/>
  </pc:docChgLst>
  <pc:docChgLst>
    <pc:chgData name="David Barry" userId="bce5ccbc-7b58-49ec-acb4-501dc5ec953d" providerId="ADAL" clId="{FFA1A9AF-B514-4F84-B9CD-67DFF236592A}"/>
  </pc:docChgLst>
  <pc:docChgLst>
    <pc:chgData name="David Barry" userId="bce5ccbc-7b58-49ec-acb4-501dc5ec953d" providerId="ADAL" clId="{D91476F2-3B5B-4BB0-BDF9-30D973D68992}"/>
  </pc:docChgLst>
  <pc:docChgLst>
    <pc:chgData name="David Barry" userId="bce5ccbc-7b58-49ec-acb4-501dc5ec953d" providerId="ADAL" clId="{83F5C082-6B50-4922-88E5-0B0744214761}"/>
  </pc:docChgLst>
  <pc:docChgLst>
    <pc:chgData name="David Barry" userId="bce5ccbc-7b58-49ec-acb4-501dc5ec953d" providerId="ADAL" clId="{0E1AFE14-1612-4E25-BFE2-B8C38F6FD46F}"/>
  </pc:docChgLst>
  <pc:docChgLst>
    <pc:chgData name="David Barry" userId="bce5ccbc-7b58-49ec-acb4-501dc5ec953d" providerId="ADAL" clId="{4C77EF60-4DA5-40FB-ADBC-8C28BD4F2F16}"/>
    <pc:docChg chg="modSld">
      <pc:chgData name="David Barry" userId="bce5ccbc-7b58-49ec-acb4-501dc5ec953d" providerId="ADAL" clId="{4C77EF60-4DA5-40FB-ADBC-8C28BD4F2F16}" dt="2023-06-28T13:01:55.266" v="1"/>
      <pc:docMkLst>
        <pc:docMk/>
      </pc:docMkLst>
      <pc:sldChg chg="modTransition">
        <pc:chgData name="David Barry" userId="bce5ccbc-7b58-49ec-acb4-501dc5ec953d" providerId="ADAL" clId="{4C77EF60-4DA5-40FB-ADBC-8C28BD4F2F16}" dt="2023-06-28T13:01:55.266" v="1"/>
        <pc:sldMkLst>
          <pc:docMk/>
          <pc:sldMk cId="4166756597" sldId="416"/>
        </pc:sldMkLst>
      </pc:sldChg>
      <pc:sldChg chg="modTransition">
        <pc:chgData name="David Barry" userId="bce5ccbc-7b58-49ec-acb4-501dc5ec953d" providerId="ADAL" clId="{4C77EF60-4DA5-40FB-ADBC-8C28BD4F2F16}" dt="2023-06-28T12:56:25.713" v="0"/>
        <pc:sldMkLst>
          <pc:docMk/>
          <pc:sldMk cId="2901185208" sldId="493"/>
        </pc:sldMkLst>
      </pc:sldChg>
    </pc:docChg>
  </pc:docChgLst>
  <pc:docChgLst>
    <pc:chgData name="David Barry" userId="bce5ccbc-7b58-49ec-acb4-501dc5ec953d" providerId="ADAL" clId="{4D1475C1-F16F-4714-8E1C-5B0311D4DA3D}"/>
  </pc:docChgLst>
  <pc:docChgLst>
    <pc:chgData name="David Barry" userId="bce5ccbc-7b58-49ec-acb4-501dc5ec953d" providerId="ADAL" clId="{71ED1A1D-5B03-4E80-969F-147E53EC2739}"/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20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20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20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20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20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20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20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20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20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20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20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20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4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4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4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4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4"/>
      <dgm:spPr/>
    </dgm:pt>
    <dgm:pt modelId="{52F02702-315D-4F12-A9C4-5B6A2DBB5C60}" type="pres">
      <dgm:prSet presAssocID="{C99194EF-ABFA-439D-94DF-F65AE492FAB4}" presName="arrowWedge2" presStyleLbl="fgSibTrans2D1" presStyleIdx="1" presStyleCnt="4"/>
      <dgm:spPr/>
    </dgm:pt>
    <dgm:pt modelId="{87E2E962-7F3E-414E-87A7-201B9394E92A}" type="pres">
      <dgm:prSet presAssocID="{3C362A7D-54B3-4646-8E7F-62A21F43C1F0}" presName="arrowWedge3" presStyleLbl="fgSibTrans2D1" presStyleIdx="2" presStyleCnt="4"/>
      <dgm:spPr/>
    </dgm:pt>
    <dgm:pt modelId="{63E2C193-9A47-4439-8931-CFAB8FB7C732}" type="pres">
      <dgm:prSet presAssocID="{ECDC8D89-0E79-4385-822B-173DCC5ABDF2}" presName="arrowWedge4" presStyleLbl="fgSibTrans2D1" presStyleIdx="3" presStyleCnt="4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B215B73A-A1FF-4EF2-A4DD-960CBCF0A9B9}" type="presParOf" srcId="{D200749B-1E4F-4E17-8224-466994C739F9}" destId="{3F382CB9-2C58-4883-8C55-4D013BDE730A}" srcOrd="16" destOrd="0" presId="urn:microsoft.com/office/officeart/2005/8/layout/cycle8"/>
    <dgm:cxn modelId="{A0BD87EB-F385-4748-81BF-17E01A3CF78F}" type="presParOf" srcId="{D200749B-1E4F-4E17-8224-466994C739F9}" destId="{52F02702-315D-4F12-A9C4-5B6A2DBB5C60}" srcOrd="17" destOrd="0" presId="urn:microsoft.com/office/officeart/2005/8/layout/cycle8"/>
    <dgm:cxn modelId="{E1CEEB40-AB02-43DE-8028-0A16A3E12478}" type="presParOf" srcId="{D200749B-1E4F-4E17-8224-466994C739F9}" destId="{87E2E962-7F3E-414E-87A7-201B9394E92A}" srcOrd="18" destOrd="0" presId="urn:microsoft.com/office/officeart/2005/8/layout/cycle8"/>
    <dgm:cxn modelId="{BA8D1420-2300-48F7-9734-C4063CB20169}" type="presParOf" srcId="{D200749B-1E4F-4E17-8224-466994C739F9}" destId="{63E2C193-9A47-4439-8931-CFAB8FB7C73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20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20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20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20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20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20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20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20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20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20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20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2000"/>
        </a:p>
      </dgm:t>
    </dgm:pt>
    <dgm:pt modelId="{3F2E3AD9-CB9D-4DBB-B8D2-FFC953B4A51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GB" sz="2400" dirty="0"/>
            <a:t>DESPAIR</a:t>
          </a:r>
          <a:endParaRPr lang="en-GB" sz="2800" dirty="0"/>
        </a:p>
        <a:p>
          <a:endParaRPr lang="en-GB" sz="2800" dirty="0"/>
        </a:p>
      </dgm:t>
    </dgm:pt>
    <dgm:pt modelId="{069F6E44-6926-4269-A6D9-495FAF4575D0}" type="parTrans" cxnId="{DC4123EA-5D22-4ACC-AEDB-CCE8D4A5955C}">
      <dgm:prSet/>
      <dgm:spPr/>
      <dgm:t>
        <a:bodyPr/>
        <a:lstStyle/>
        <a:p>
          <a:endParaRPr lang="en-GB" sz="2000"/>
        </a:p>
      </dgm:t>
    </dgm:pt>
    <dgm:pt modelId="{8F4C5DC4-56FE-4F20-8B9D-072B11136193}" type="sibTrans" cxnId="{DC4123EA-5D22-4ACC-AEDB-CCE8D4A5955C}">
      <dgm:prSet/>
      <dgm:spPr/>
      <dgm:t>
        <a:bodyPr/>
        <a:lstStyle/>
        <a:p>
          <a:endParaRPr lang="en-GB" sz="20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5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5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5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5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7C2396B-A92B-4843-A7BF-86CA22EC73F0}" type="pres">
      <dgm:prSet presAssocID="{6C4D4972-931E-4128-8AF8-FD5DD83C50E1}" presName="wedge5" presStyleLbl="node1" presStyleIdx="4" presStyleCnt="5"/>
      <dgm:spPr/>
    </dgm:pt>
    <dgm:pt modelId="{62C9F007-4DF0-41A6-A71F-5FD2CCF61714}" type="pres">
      <dgm:prSet presAssocID="{6C4D4972-931E-4128-8AF8-FD5DD83C50E1}" presName="dummy5a" presStyleCnt="0"/>
      <dgm:spPr/>
    </dgm:pt>
    <dgm:pt modelId="{B24948E7-429E-471F-844F-B7B19567E8BD}" type="pres">
      <dgm:prSet presAssocID="{6C4D4972-931E-4128-8AF8-FD5DD83C50E1}" presName="dummy5b" presStyleCnt="0"/>
      <dgm:spPr/>
    </dgm:pt>
    <dgm:pt modelId="{44B9E968-E9F9-4A08-95F5-DE461C008713}" type="pres">
      <dgm:prSet presAssocID="{6C4D4972-931E-4128-8AF8-FD5DD83C50E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5"/>
      <dgm:spPr/>
    </dgm:pt>
    <dgm:pt modelId="{52F02702-315D-4F12-A9C4-5B6A2DBB5C60}" type="pres">
      <dgm:prSet presAssocID="{C99194EF-ABFA-439D-94DF-F65AE492FAB4}" presName="arrowWedge2" presStyleLbl="fgSibTrans2D1" presStyleIdx="1" presStyleCnt="5"/>
      <dgm:spPr/>
    </dgm:pt>
    <dgm:pt modelId="{87E2E962-7F3E-414E-87A7-201B9394E92A}" type="pres">
      <dgm:prSet presAssocID="{3C362A7D-54B3-4646-8E7F-62A21F43C1F0}" presName="arrowWedge3" presStyleLbl="fgSibTrans2D1" presStyleIdx="2" presStyleCnt="5"/>
      <dgm:spPr/>
    </dgm:pt>
    <dgm:pt modelId="{63E2C193-9A47-4439-8931-CFAB8FB7C732}" type="pres">
      <dgm:prSet presAssocID="{ECDC8D89-0E79-4385-822B-173DCC5ABDF2}" presName="arrowWedge4" presStyleLbl="fgSibTrans2D1" presStyleIdx="3" presStyleCnt="5"/>
      <dgm:spPr/>
    </dgm:pt>
    <dgm:pt modelId="{959F2CFC-61AC-4365-9B20-334655797652}" type="pres">
      <dgm:prSet presAssocID="{8F4C5DC4-56FE-4F20-8B9D-072B11136193}" presName="arrowWedge5" presStyleLbl="fgSibTrans2D1" presStyleIdx="4" presStyleCnt="5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C486A7A4-7A39-4A76-9FFE-38EC86AE32B9}" type="presOf" srcId="{3F2E3AD9-CB9D-4DBB-B8D2-FFC953B4A516}" destId="{77C2396B-A92B-4843-A7BF-86CA22EC73F0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DC4123EA-5D22-4ACC-AEDB-CCE8D4A5955C}" srcId="{6C4D4972-931E-4128-8AF8-FD5DD83C50E1}" destId="{3F2E3AD9-CB9D-4DBB-B8D2-FFC953B4A516}" srcOrd="4" destOrd="0" parTransId="{069F6E44-6926-4269-A6D9-495FAF4575D0}" sibTransId="{8F4C5DC4-56FE-4F20-8B9D-072B11136193}"/>
    <dgm:cxn modelId="{BF3B43EB-6257-4ECA-A1EF-9B0CF08536E7}" type="presOf" srcId="{3F2E3AD9-CB9D-4DBB-B8D2-FFC953B4A516}" destId="{44B9E968-E9F9-4A08-95F5-DE461C00871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42558B5A-2073-426C-A7CE-3054A201C8BE}" type="presParOf" srcId="{D200749B-1E4F-4E17-8224-466994C739F9}" destId="{77C2396B-A92B-4843-A7BF-86CA22EC73F0}" srcOrd="16" destOrd="0" presId="urn:microsoft.com/office/officeart/2005/8/layout/cycle8"/>
    <dgm:cxn modelId="{32AF9C9E-86EB-4597-AD0D-28BDDED854DB}" type="presParOf" srcId="{D200749B-1E4F-4E17-8224-466994C739F9}" destId="{62C9F007-4DF0-41A6-A71F-5FD2CCF61714}" srcOrd="17" destOrd="0" presId="urn:microsoft.com/office/officeart/2005/8/layout/cycle8"/>
    <dgm:cxn modelId="{200C1701-768B-4204-8034-8BC5243D3231}" type="presParOf" srcId="{D200749B-1E4F-4E17-8224-466994C739F9}" destId="{B24948E7-429E-471F-844F-B7B19567E8BD}" srcOrd="18" destOrd="0" presId="urn:microsoft.com/office/officeart/2005/8/layout/cycle8"/>
    <dgm:cxn modelId="{0A56B2FF-E430-44F7-A112-8567CAFA91BE}" type="presParOf" srcId="{D200749B-1E4F-4E17-8224-466994C739F9}" destId="{44B9E968-E9F9-4A08-95F5-DE461C008713}" srcOrd="19" destOrd="0" presId="urn:microsoft.com/office/officeart/2005/8/layout/cycle8"/>
    <dgm:cxn modelId="{B215B73A-A1FF-4EF2-A4DD-960CBCF0A9B9}" type="presParOf" srcId="{D200749B-1E4F-4E17-8224-466994C739F9}" destId="{3F382CB9-2C58-4883-8C55-4D013BDE730A}" srcOrd="20" destOrd="0" presId="urn:microsoft.com/office/officeart/2005/8/layout/cycle8"/>
    <dgm:cxn modelId="{A0BD87EB-F385-4748-81BF-17E01A3CF78F}" type="presParOf" srcId="{D200749B-1E4F-4E17-8224-466994C739F9}" destId="{52F02702-315D-4F12-A9C4-5B6A2DBB5C60}" srcOrd="21" destOrd="0" presId="urn:microsoft.com/office/officeart/2005/8/layout/cycle8"/>
    <dgm:cxn modelId="{E1CEEB40-AB02-43DE-8028-0A16A3E12478}" type="presParOf" srcId="{D200749B-1E4F-4E17-8224-466994C739F9}" destId="{87E2E962-7F3E-414E-87A7-201B9394E92A}" srcOrd="22" destOrd="0" presId="urn:microsoft.com/office/officeart/2005/8/layout/cycle8"/>
    <dgm:cxn modelId="{BA8D1420-2300-48F7-9734-C4063CB20169}" type="presParOf" srcId="{D200749B-1E4F-4E17-8224-466994C739F9}" destId="{63E2C193-9A47-4439-8931-CFAB8FB7C732}" srcOrd="23" destOrd="0" presId="urn:microsoft.com/office/officeart/2005/8/layout/cycle8"/>
    <dgm:cxn modelId="{7B00ED16-B87A-46DD-AFB4-45BBDCA902FC}" type="presParOf" srcId="{D200749B-1E4F-4E17-8224-466994C739F9}" destId="{959F2CFC-61AC-4365-9B20-334655797652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4D4972-931E-4128-8AF8-FD5DD83C50E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EE27B051-8C75-4658-A7D1-F3664C3A6C66}">
      <dgm:prSet phldrT="[Text]" custT="1"/>
      <dgm:spPr/>
      <dgm:t>
        <a:bodyPr/>
        <a:lstStyle/>
        <a:p>
          <a:r>
            <a:rPr lang="en-GB" sz="2000" dirty="0"/>
            <a:t>Design Experiment</a:t>
          </a:r>
        </a:p>
      </dgm:t>
    </dgm:pt>
    <dgm:pt modelId="{70D06663-8833-469B-ABB7-B9E821F8864D}" type="parTrans" cxnId="{C1332318-DB13-4DD1-A0F1-2D5830979E04}">
      <dgm:prSet/>
      <dgm:spPr/>
      <dgm:t>
        <a:bodyPr/>
        <a:lstStyle/>
        <a:p>
          <a:endParaRPr lang="en-GB" sz="2000"/>
        </a:p>
      </dgm:t>
    </dgm:pt>
    <dgm:pt modelId="{35A6DD33-62B1-4729-9DFD-964F05735237}" type="sibTrans" cxnId="{C1332318-DB13-4DD1-A0F1-2D5830979E04}">
      <dgm:prSet/>
      <dgm:spPr/>
      <dgm:t>
        <a:bodyPr/>
        <a:lstStyle/>
        <a:p>
          <a:endParaRPr lang="en-GB" sz="2000"/>
        </a:p>
      </dgm:t>
    </dgm:pt>
    <dgm:pt modelId="{EA1FB53C-085A-446E-A04A-C76BF6E92C51}">
      <dgm:prSet phldrT="[Text]" custT="1"/>
      <dgm:spPr/>
      <dgm:t>
        <a:bodyPr/>
        <a:lstStyle/>
        <a:p>
          <a:r>
            <a:rPr lang="en-GB" sz="2000" dirty="0"/>
            <a:t>Prepare Samples</a:t>
          </a:r>
        </a:p>
      </dgm:t>
    </dgm:pt>
    <dgm:pt modelId="{E36347CF-E142-4FE9-9AD5-FCF78BF18F98}" type="parTrans" cxnId="{34F64F78-B9BE-4171-9CEE-C485314FBCC8}">
      <dgm:prSet/>
      <dgm:spPr/>
      <dgm:t>
        <a:bodyPr/>
        <a:lstStyle/>
        <a:p>
          <a:endParaRPr lang="en-GB" sz="2000"/>
        </a:p>
      </dgm:t>
    </dgm:pt>
    <dgm:pt modelId="{C99194EF-ABFA-439D-94DF-F65AE492FAB4}" type="sibTrans" cxnId="{34F64F78-B9BE-4171-9CEE-C485314FBCC8}">
      <dgm:prSet/>
      <dgm:spPr/>
      <dgm:t>
        <a:bodyPr/>
        <a:lstStyle/>
        <a:p>
          <a:endParaRPr lang="en-GB" sz="2000"/>
        </a:p>
      </dgm:t>
    </dgm:pt>
    <dgm:pt modelId="{D17CAC2A-54F7-4935-8912-DF6EF41C02E2}">
      <dgm:prSet phldrT="[Text]" custT="1"/>
      <dgm:spPr/>
      <dgm:t>
        <a:bodyPr/>
        <a:lstStyle/>
        <a:p>
          <a:r>
            <a:rPr lang="en-GB" sz="2000" dirty="0"/>
            <a:t>Acquire Images</a:t>
          </a:r>
        </a:p>
      </dgm:t>
    </dgm:pt>
    <dgm:pt modelId="{845AC1DE-3A9D-4EFE-BF5E-CCD019B7E64E}" type="parTrans" cxnId="{C1F6548B-8F5A-4168-8E2A-65448B4CDC46}">
      <dgm:prSet/>
      <dgm:spPr/>
      <dgm:t>
        <a:bodyPr/>
        <a:lstStyle/>
        <a:p>
          <a:endParaRPr lang="en-GB" sz="2000"/>
        </a:p>
      </dgm:t>
    </dgm:pt>
    <dgm:pt modelId="{3C362A7D-54B3-4646-8E7F-62A21F43C1F0}" type="sibTrans" cxnId="{C1F6548B-8F5A-4168-8E2A-65448B4CDC46}">
      <dgm:prSet/>
      <dgm:spPr/>
      <dgm:t>
        <a:bodyPr/>
        <a:lstStyle/>
        <a:p>
          <a:endParaRPr lang="en-GB" sz="2000"/>
        </a:p>
      </dgm:t>
    </dgm:pt>
    <dgm:pt modelId="{9120C7E1-938E-48CF-9CF2-1A530AA44782}">
      <dgm:prSet phldrT="[Text]" custT="1"/>
      <dgm:spPr/>
      <dgm:t>
        <a:bodyPr/>
        <a:lstStyle/>
        <a:p>
          <a:r>
            <a:rPr lang="en-GB" sz="2000" dirty="0"/>
            <a:t>Analyse Images</a:t>
          </a:r>
        </a:p>
      </dgm:t>
    </dgm:pt>
    <dgm:pt modelId="{0A54A281-537F-468E-8043-769B5C33FBCE}" type="parTrans" cxnId="{E7AD47BE-0860-4415-B73D-62935BEBBAF8}">
      <dgm:prSet/>
      <dgm:spPr/>
      <dgm:t>
        <a:bodyPr/>
        <a:lstStyle/>
        <a:p>
          <a:endParaRPr lang="en-GB" sz="2000"/>
        </a:p>
      </dgm:t>
    </dgm:pt>
    <dgm:pt modelId="{ECDC8D89-0E79-4385-822B-173DCC5ABDF2}" type="sibTrans" cxnId="{E7AD47BE-0860-4415-B73D-62935BEBBAF8}">
      <dgm:prSet/>
      <dgm:spPr/>
      <dgm:t>
        <a:bodyPr/>
        <a:lstStyle/>
        <a:p>
          <a:endParaRPr lang="en-GB" sz="2000"/>
        </a:p>
      </dgm:t>
    </dgm:pt>
    <dgm:pt modelId="{3F2E3AD9-CB9D-4DBB-B8D2-FFC953B4A51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GB" sz="2400" dirty="0"/>
            <a:t>GLIMMER OF HOPE</a:t>
          </a:r>
          <a:endParaRPr lang="en-GB" sz="2800" dirty="0"/>
        </a:p>
        <a:p>
          <a:endParaRPr lang="en-GB" sz="2400" dirty="0"/>
        </a:p>
      </dgm:t>
    </dgm:pt>
    <dgm:pt modelId="{069F6E44-6926-4269-A6D9-495FAF4575D0}" type="parTrans" cxnId="{DC4123EA-5D22-4ACC-AEDB-CCE8D4A5955C}">
      <dgm:prSet/>
      <dgm:spPr/>
      <dgm:t>
        <a:bodyPr/>
        <a:lstStyle/>
        <a:p>
          <a:endParaRPr lang="en-GB" sz="2000"/>
        </a:p>
      </dgm:t>
    </dgm:pt>
    <dgm:pt modelId="{8F4C5DC4-56FE-4F20-8B9D-072B11136193}" type="sibTrans" cxnId="{DC4123EA-5D22-4ACC-AEDB-CCE8D4A5955C}">
      <dgm:prSet/>
      <dgm:spPr/>
      <dgm:t>
        <a:bodyPr/>
        <a:lstStyle/>
        <a:p>
          <a:endParaRPr lang="en-GB" sz="2000"/>
        </a:p>
      </dgm:t>
    </dgm:pt>
    <dgm:pt modelId="{D200749B-1E4F-4E17-8224-466994C739F9}" type="pres">
      <dgm:prSet presAssocID="{6C4D4972-931E-4128-8AF8-FD5DD83C50E1}" presName="compositeShape" presStyleCnt="0">
        <dgm:presLayoutVars>
          <dgm:chMax val="7"/>
          <dgm:dir/>
          <dgm:resizeHandles val="exact"/>
        </dgm:presLayoutVars>
      </dgm:prSet>
      <dgm:spPr/>
    </dgm:pt>
    <dgm:pt modelId="{A1036902-BD36-4D80-89DA-BE7364130F2D}" type="pres">
      <dgm:prSet presAssocID="{6C4D4972-931E-4128-8AF8-FD5DD83C50E1}" presName="wedge1" presStyleLbl="node1" presStyleIdx="0" presStyleCnt="5"/>
      <dgm:spPr/>
    </dgm:pt>
    <dgm:pt modelId="{B67EDA70-EC95-451D-A547-16C1B53740FC}" type="pres">
      <dgm:prSet presAssocID="{6C4D4972-931E-4128-8AF8-FD5DD83C50E1}" presName="dummy1a" presStyleCnt="0"/>
      <dgm:spPr/>
    </dgm:pt>
    <dgm:pt modelId="{692D6A43-C733-4A32-95AB-1F5F8706F075}" type="pres">
      <dgm:prSet presAssocID="{6C4D4972-931E-4128-8AF8-FD5DD83C50E1}" presName="dummy1b" presStyleCnt="0"/>
      <dgm:spPr/>
    </dgm:pt>
    <dgm:pt modelId="{B540F315-BFEE-4EC3-9630-F60751B47F83}" type="pres">
      <dgm:prSet presAssocID="{6C4D4972-931E-4128-8AF8-FD5DD83C50E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AFD4D45-7DF6-409A-8468-CF783550CD13}" type="pres">
      <dgm:prSet presAssocID="{6C4D4972-931E-4128-8AF8-FD5DD83C50E1}" presName="wedge2" presStyleLbl="node1" presStyleIdx="1" presStyleCnt="5"/>
      <dgm:spPr/>
    </dgm:pt>
    <dgm:pt modelId="{06461FD5-E44A-4E30-8486-22598F8F2AAC}" type="pres">
      <dgm:prSet presAssocID="{6C4D4972-931E-4128-8AF8-FD5DD83C50E1}" presName="dummy2a" presStyleCnt="0"/>
      <dgm:spPr/>
    </dgm:pt>
    <dgm:pt modelId="{6F469268-6F42-4698-9A9E-73189824B53F}" type="pres">
      <dgm:prSet presAssocID="{6C4D4972-931E-4128-8AF8-FD5DD83C50E1}" presName="dummy2b" presStyleCnt="0"/>
      <dgm:spPr/>
    </dgm:pt>
    <dgm:pt modelId="{A944174C-BFD5-4C8A-8472-79B55FFA349B}" type="pres">
      <dgm:prSet presAssocID="{6C4D4972-931E-4128-8AF8-FD5DD83C50E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41F3374-94C4-4AE4-86FB-1E3EA5373996}" type="pres">
      <dgm:prSet presAssocID="{6C4D4972-931E-4128-8AF8-FD5DD83C50E1}" presName="wedge3" presStyleLbl="node1" presStyleIdx="2" presStyleCnt="5"/>
      <dgm:spPr/>
    </dgm:pt>
    <dgm:pt modelId="{DAA0F76E-FFBA-45AB-82DB-D852BEBEAB50}" type="pres">
      <dgm:prSet presAssocID="{6C4D4972-931E-4128-8AF8-FD5DD83C50E1}" presName="dummy3a" presStyleCnt="0"/>
      <dgm:spPr/>
    </dgm:pt>
    <dgm:pt modelId="{4C20E39B-1419-4D8E-BE03-4211844292A2}" type="pres">
      <dgm:prSet presAssocID="{6C4D4972-931E-4128-8AF8-FD5DD83C50E1}" presName="dummy3b" presStyleCnt="0"/>
      <dgm:spPr/>
    </dgm:pt>
    <dgm:pt modelId="{CF1DE27C-383B-411A-A17D-EBB5D23E73F3}" type="pres">
      <dgm:prSet presAssocID="{6C4D4972-931E-4128-8AF8-FD5DD83C50E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CB76210-5309-4D18-B164-61D67DD5E8CB}" type="pres">
      <dgm:prSet presAssocID="{6C4D4972-931E-4128-8AF8-FD5DD83C50E1}" presName="wedge4" presStyleLbl="node1" presStyleIdx="3" presStyleCnt="5"/>
      <dgm:spPr/>
    </dgm:pt>
    <dgm:pt modelId="{517FD1DD-798B-4CEF-8819-A324D9EFA94F}" type="pres">
      <dgm:prSet presAssocID="{6C4D4972-931E-4128-8AF8-FD5DD83C50E1}" presName="dummy4a" presStyleCnt="0"/>
      <dgm:spPr/>
    </dgm:pt>
    <dgm:pt modelId="{EB17B0AF-ACC4-4B3D-AF81-DC5E5532C2AA}" type="pres">
      <dgm:prSet presAssocID="{6C4D4972-931E-4128-8AF8-FD5DD83C50E1}" presName="dummy4b" presStyleCnt="0"/>
      <dgm:spPr/>
    </dgm:pt>
    <dgm:pt modelId="{9D6B578B-6168-4223-8389-6FDD16551C16}" type="pres">
      <dgm:prSet presAssocID="{6C4D4972-931E-4128-8AF8-FD5DD83C50E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7C2396B-A92B-4843-A7BF-86CA22EC73F0}" type="pres">
      <dgm:prSet presAssocID="{6C4D4972-931E-4128-8AF8-FD5DD83C50E1}" presName="wedge5" presStyleLbl="node1" presStyleIdx="4" presStyleCnt="5"/>
      <dgm:spPr/>
    </dgm:pt>
    <dgm:pt modelId="{62C9F007-4DF0-41A6-A71F-5FD2CCF61714}" type="pres">
      <dgm:prSet presAssocID="{6C4D4972-931E-4128-8AF8-FD5DD83C50E1}" presName="dummy5a" presStyleCnt="0"/>
      <dgm:spPr/>
    </dgm:pt>
    <dgm:pt modelId="{B24948E7-429E-471F-844F-B7B19567E8BD}" type="pres">
      <dgm:prSet presAssocID="{6C4D4972-931E-4128-8AF8-FD5DD83C50E1}" presName="dummy5b" presStyleCnt="0"/>
      <dgm:spPr/>
    </dgm:pt>
    <dgm:pt modelId="{44B9E968-E9F9-4A08-95F5-DE461C008713}" type="pres">
      <dgm:prSet presAssocID="{6C4D4972-931E-4128-8AF8-FD5DD83C50E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3F382CB9-2C58-4883-8C55-4D013BDE730A}" type="pres">
      <dgm:prSet presAssocID="{35A6DD33-62B1-4729-9DFD-964F05735237}" presName="arrowWedge1" presStyleLbl="fgSibTrans2D1" presStyleIdx="0" presStyleCnt="5"/>
      <dgm:spPr/>
    </dgm:pt>
    <dgm:pt modelId="{52F02702-315D-4F12-A9C4-5B6A2DBB5C60}" type="pres">
      <dgm:prSet presAssocID="{C99194EF-ABFA-439D-94DF-F65AE492FAB4}" presName="arrowWedge2" presStyleLbl="fgSibTrans2D1" presStyleIdx="1" presStyleCnt="5"/>
      <dgm:spPr/>
    </dgm:pt>
    <dgm:pt modelId="{87E2E962-7F3E-414E-87A7-201B9394E92A}" type="pres">
      <dgm:prSet presAssocID="{3C362A7D-54B3-4646-8E7F-62A21F43C1F0}" presName="arrowWedge3" presStyleLbl="fgSibTrans2D1" presStyleIdx="2" presStyleCnt="5"/>
      <dgm:spPr/>
    </dgm:pt>
    <dgm:pt modelId="{63E2C193-9A47-4439-8931-CFAB8FB7C732}" type="pres">
      <dgm:prSet presAssocID="{ECDC8D89-0E79-4385-822B-173DCC5ABDF2}" presName="arrowWedge4" presStyleLbl="fgSibTrans2D1" presStyleIdx="3" presStyleCnt="5"/>
      <dgm:spPr/>
    </dgm:pt>
    <dgm:pt modelId="{959F2CFC-61AC-4365-9B20-334655797652}" type="pres">
      <dgm:prSet presAssocID="{8F4C5DC4-56FE-4F20-8B9D-072B11136193}" presName="arrowWedge5" presStyleLbl="fgSibTrans2D1" presStyleIdx="4" presStyleCnt="5"/>
      <dgm:spPr/>
    </dgm:pt>
  </dgm:ptLst>
  <dgm:cxnLst>
    <dgm:cxn modelId="{BA33B909-4732-40DD-BE24-D77CB46C4386}" type="presOf" srcId="{EA1FB53C-085A-446E-A04A-C76BF6E92C51}" destId="{A944174C-BFD5-4C8A-8472-79B55FFA349B}" srcOrd="1" destOrd="0" presId="urn:microsoft.com/office/officeart/2005/8/layout/cycle8"/>
    <dgm:cxn modelId="{13C09813-8034-41F5-93AE-3A97165748DC}" type="presOf" srcId="{EA1FB53C-085A-446E-A04A-C76BF6E92C51}" destId="{3AFD4D45-7DF6-409A-8468-CF783550CD13}" srcOrd="0" destOrd="0" presId="urn:microsoft.com/office/officeart/2005/8/layout/cycle8"/>
    <dgm:cxn modelId="{C1332318-DB13-4DD1-A0F1-2D5830979E04}" srcId="{6C4D4972-931E-4128-8AF8-FD5DD83C50E1}" destId="{EE27B051-8C75-4658-A7D1-F3664C3A6C66}" srcOrd="0" destOrd="0" parTransId="{70D06663-8833-469B-ABB7-B9E821F8864D}" sibTransId="{35A6DD33-62B1-4729-9DFD-964F05735237}"/>
    <dgm:cxn modelId="{3761D41F-8DE6-442D-AF21-0B5B49DA09A8}" type="presOf" srcId="{EE27B051-8C75-4658-A7D1-F3664C3A6C66}" destId="{A1036902-BD36-4D80-89DA-BE7364130F2D}" srcOrd="0" destOrd="0" presId="urn:microsoft.com/office/officeart/2005/8/layout/cycle8"/>
    <dgm:cxn modelId="{9A7A965D-D811-408E-8A31-028EFA95EB6B}" type="presOf" srcId="{6C4D4972-931E-4128-8AF8-FD5DD83C50E1}" destId="{D200749B-1E4F-4E17-8224-466994C739F9}" srcOrd="0" destOrd="0" presId="urn:microsoft.com/office/officeart/2005/8/layout/cycle8"/>
    <dgm:cxn modelId="{34F64F78-B9BE-4171-9CEE-C485314FBCC8}" srcId="{6C4D4972-931E-4128-8AF8-FD5DD83C50E1}" destId="{EA1FB53C-085A-446E-A04A-C76BF6E92C51}" srcOrd="1" destOrd="0" parTransId="{E36347CF-E142-4FE9-9AD5-FCF78BF18F98}" sibTransId="{C99194EF-ABFA-439D-94DF-F65AE492FAB4}"/>
    <dgm:cxn modelId="{C1F6548B-8F5A-4168-8E2A-65448B4CDC46}" srcId="{6C4D4972-931E-4128-8AF8-FD5DD83C50E1}" destId="{D17CAC2A-54F7-4935-8912-DF6EF41C02E2}" srcOrd="2" destOrd="0" parTransId="{845AC1DE-3A9D-4EFE-BF5E-CCD019B7E64E}" sibTransId="{3C362A7D-54B3-4646-8E7F-62A21F43C1F0}"/>
    <dgm:cxn modelId="{E9E77B92-393F-476D-ACB3-963C4EFF2D11}" type="presOf" srcId="{EE27B051-8C75-4658-A7D1-F3664C3A6C66}" destId="{B540F315-BFEE-4EC3-9630-F60751B47F83}" srcOrd="1" destOrd="0" presId="urn:microsoft.com/office/officeart/2005/8/layout/cycle8"/>
    <dgm:cxn modelId="{7FE3B998-0F49-4564-8D87-4FE692C228C0}" type="presOf" srcId="{D17CAC2A-54F7-4935-8912-DF6EF41C02E2}" destId="{D41F3374-94C4-4AE4-86FB-1E3EA5373996}" srcOrd="0" destOrd="0" presId="urn:microsoft.com/office/officeart/2005/8/layout/cycle8"/>
    <dgm:cxn modelId="{C486A7A4-7A39-4A76-9FFE-38EC86AE32B9}" type="presOf" srcId="{3F2E3AD9-CB9D-4DBB-B8D2-FFC953B4A516}" destId="{77C2396B-A92B-4843-A7BF-86CA22EC73F0}" srcOrd="0" destOrd="0" presId="urn:microsoft.com/office/officeart/2005/8/layout/cycle8"/>
    <dgm:cxn modelId="{8C4CBDB3-4157-4787-845E-4933E820BF36}" type="presOf" srcId="{9120C7E1-938E-48CF-9CF2-1A530AA44782}" destId="{9D6B578B-6168-4223-8389-6FDD16551C16}" srcOrd="1" destOrd="0" presId="urn:microsoft.com/office/officeart/2005/8/layout/cycle8"/>
    <dgm:cxn modelId="{E7AD47BE-0860-4415-B73D-62935BEBBAF8}" srcId="{6C4D4972-931E-4128-8AF8-FD5DD83C50E1}" destId="{9120C7E1-938E-48CF-9CF2-1A530AA44782}" srcOrd="3" destOrd="0" parTransId="{0A54A281-537F-468E-8043-769B5C33FBCE}" sibTransId="{ECDC8D89-0E79-4385-822B-173DCC5ABDF2}"/>
    <dgm:cxn modelId="{5D8DA7D5-8660-46AE-9AEE-2E8F54444A7F}" type="presOf" srcId="{D17CAC2A-54F7-4935-8912-DF6EF41C02E2}" destId="{CF1DE27C-383B-411A-A17D-EBB5D23E73F3}" srcOrd="1" destOrd="0" presId="urn:microsoft.com/office/officeart/2005/8/layout/cycle8"/>
    <dgm:cxn modelId="{DC4123EA-5D22-4ACC-AEDB-CCE8D4A5955C}" srcId="{6C4D4972-931E-4128-8AF8-FD5DD83C50E1}" destId="{3F2E3AD9-CB9D-4DBB-B8D2-FFC953B4A516}" srcOrd="4" destOrd="0" parTransId="{069F6E44-6926-4269-A6D9-495FAF4575D0}" sibTransId="{8F4C5DC4-56FE-4F20-8B9D-072B11136193}"/>
    <dgm:cxn modelId="{BF3B43EB-6257-4ECA-A1EF-9B0CF08536E7}" type="presOf" srcId="{3F2E3AD9-CB9D-4DBB-B8D2-FFC953B4A516}" destId="{44B9E968-E9F9-4A08-95F5-DE461C008713}" srcOrd="1" destOrd="0" presId="urn:microsoft.com/office/officeart/2005/8/layout/cycle8"/>
    <dgm:cxn modelId="{E7FD00EC-04C2-4268-9040-2CAB1ED5EF5D}" type="presOf" srcId="{9120C7E1-938E-48CF-9CF2-1A530AA44782}" destId="{2CB76210-5309-4D18-B164-61D67DD5E8CB}" srcOrd="0" destOrd="0" presId="urn:microsoft.com/office/officeart/2005/8/layout/cycle8"/>
    <dgm:cxn modelId="{D3FD63F8-0B2F-4F81-B918-ECB4AF336E0D}" type="presParOf" srcId="{D200749B-1E4F-4E17-8224-466994C739F9}" destId="{A1036902-BD36-4D80-89DA-BE7364130F2D}" srcOrd="0" destOrd="0" presId="urn:microsoft.com/office/officeart/2005/8/layout/cycle8"/>
    <dgm:cxn modelId="{B24FC1BE-67F0-414C-9F52-5E816063EF92}" type="presParOf" srcId="{D200749B-1E4F-4E17-8224-466994C739F9}" destId="{B67EDA70-EC95-451D-A547-16C1B53740FC}" srcOrd="1" destOrd="0" presId="urn:microsoft.com/office/officeart/2005/8/layout/cycle8"/>
    <dgm:cxn modelId="{74F89AF4-F5C4-4D05-AB6B-1BC5CAA0C168}" type="presParOf" srcId="{D200749B-1E4F-4E17-8224-466994C739F9}" destId="{692D6A43-C733-4A32-95AB-1F5F8706F075}" srcOrd="2" destOrd="0" presId="urn:microsoft.com/office/officeart/2005/8/layout/cycle8"/>
    <dgm:cxn modelId="{5FD0A578-DBFA-46FB-B734-DDE2A5166FBC}" type="presParOf" srcId="{D200749B-1E4F-4E17-8224-466994C739F9}" destId="{B540F315-BFEE-4EC3-9630-F60751B47F83}" srcOrd="3" destOrd="0" presId="urn:microsoft.com/office/officeart/2005/8/layout/cycle8"/>
    <dgm:cxn modelId="{88FB24CC-2C29-4086-B197-9976ACE26361}" type="presParOf" srcId="{D200749B-1E4F-4E17-8224-466994C739F9}" destId="{3AFD4D45-7DF6-409A-8468-CF783550CD13}" srcOrd="4" destOrd="0" presId="urn:microsoft.com/office/officeart/2005/8/layout/cycle8"/>
    <dgm:cxn modelId="{771A686E-227B-48B1-AAB8-871F95DEE219}" type="presParOf" srcId="{D200749B-1E4F-4E17-8224-466994C739F9}" destId="{06461FD5-E44A-4E30-8486-22598F8F2AAC}" srcOrd="5" destOrd="0" presId="urn:microsoft.com/office/officeart/2005/8/layout/cycle8"/>
    <dgm:cxn modelId="{BE33BD70-CA4B-4B96-A002-199A6A7FFCBF}" type="presParOf" srcId="{D200749B-1E4F-4E17-8224-466994C739F9}" destId="{6F469268-6F42-4698-9A9E-73189824B53F}" srcOrd="6" destOrd="0" presId="urn:microsoft.com/office/officeart/2005/8/layout/cycle8"/>
    <dgm:cxn modelId="{A3249BA5-B86F-435A-89D7-A6E9D3C7D22F}" type="presParOf" srcId="{D200749B-1E4F-4E17-8224-466994C739F9}" destId="{A944174C-BFD5-4C8A-8472-79B55FFA349B}" srcOrd="7" destOrd="0" presId="urn:microsoft.com/office/officeart/2005/8/layout/cycle8"/>
    <dgm:cxn modelId="{D1090EAC-005F-4797-B43A-94B04693A88A}" type="presParOf" srcId="{D200749B-1E4F-4E17-8224-466994C739F9}" destId="{D41F3374-94C4-4AE4-86FB-1E3EA5373996}" srcOrd="8" destOrd="0" presId="urn:microsoft.com/office/officeart/2005/8/layout/cycle8"/>
    <dgm:cxn modelId="{9F25B5A5-A3A2-4F3F-86ED-42489D8E3608}" type="presParOf" srcId="{D200749B-1E4F-4E17-8224-466994C739F9}" destId="{DAA0F76E-FFBA-45AB-82DB-D852BEBEAB50}" srcOrd="9" destOrd="0" presId="urn:microsoft.com/office/officeart/2005/8/layout/cycle8"/>
    <dgm:cxn modelId="{30E893B1-5CCC-4634-BC1A-D9672E8E9D0B}" type="presParOf" srcId="{D200749B-1E4F-4E17-8224-466994C739F9}" destId="{4C20E39B-1419-4D8E-BE03-4211844292A2}" srcOrd="10" destOrd="0" presId="urn:microsoft.com/office/officeart/2005/8/layout/cycle8"/>
    <dgm:cxn modelId="{6AAB3187-7BF5-4DA5-97F1-DD4C1FA4AEEA}" type="presParOf" srcId="{D200749B-1E4F-4E17-8224-466994C739F9}" destId="{CF1DE27C-383B-411A-A17D-EBB5D23E73F3}" srcOrd="11" destOrd="0" presId="urn:microsoft.com/office/officeart/2005/8/layout/cycle8"/>
    <dgm:cxn modelId="{006B9AED-6715-43BB-924E-75016F45185B}" type="presParOf" srcId="{D200749B-1E4F-4E17-8224-466994C739F9}" destId="{2CB76210-5309-4D18-B164-61D67DD5E8CB}" srcOrd="12" destOrd="0" presId="urn:microsoft.com/office/officeart/2005/8/layout/cycle8"/>
    <dgm:cxn modelId="{1A04F9C5-A612-4BCF-BE6F-D6E41DC2D159}" type="presParOf" srcId="{D200749B-1E4F-4E17-8224-466994C739F9}" destId="{517FD1DD-798B-4CEF-8819-A324D9EFA94F}" srcOrd="13" destOrd="0" presId="urn:microsoft.com/office/officeart/2005/8/layout/cycle8"/>
    <dgm:cxn modelId="{184BA4A1-2736-4F92-B214-F94C61C0373A}" type="presParOf" srcId="{D200749B-1E4F-4E17-8224-466994C739F9}" destId="{EB17B0AF-ACC4-4B3D-AF81-DC5E5532C2AA}" srcOrd="14" destOrd="0" presId="urn:microsoft.com/office/officeart/2005/8/layout/cycle8"/>
    <dgm:cxn modelId="{88DEBAA8-8679-418C-9321-F2D8399C19ED}" type="presParOf" srcId="{D200749B-1E4F-4E17-8224-466994C739F9}" destId="{9D6B578B-6168-4223-8389-6FDD16551C16}" srcOrd="15" destOrd="0" presId="urn:microsoft.com/office/officeart/2005/8/layout/cycle8"/>
    <dgm:cxn modelId="{42558B5A-2073-426C-A7CE-3054A201C8BE}" type="presParOf" srcId="{D200749B-1E4F-4E17-8224-466994C739F9}" destId="{77C2396B-A92B-4843-A7BF-86CA22EC73F0}" srcOrd="16" destOrd="0" presId="urn:microsoft.com/office/officeart/2005/8/layout/cycle8"/>
    <dgm:cxn modelId="{32AF9C9E-86EB-4597-AD0D-28BDDED854DB}" type="presParOf" srcId="{D200749B-1E4F-4E17-8224-466994C739F9}" destId="{62C9F007-4DF0-41A6-A71F-5FD2CCF61714}" srcOrd="17" destOrd="0" presId="urn:microsoft.com/office/officeart/2005/8/layout/cycle8"/>
    <dgm:cxn modelId="{200C1701-768B-4204-8034-8BC5243D3231}" type="presParOf" srcId="{D200749B-1E4F-4E17-8224-466994C739F9}" destId="{B24948E7-429E-471F-844F-B7B19567E8BD}" srcOrd="18" destOrd="0" presId="urn:microsoft.com/office/officeart/2005/8/layout/cycle8"/>
    <dgm:cxn modelId="{0A56B2FF-E430-44F7-A112-8567CAFA91BE}" type="presParOf" srcId="{D200749B-1E4F-4E17-8224-466994C739F9}" destId="{44B9E968-E9F9-4A08-95F5-DE461C008713}" srcOrd="19" destOrd="0" presId="urn:microsoft.com/office/officeart/2005/8/layout/cycle8"/>
    <dgm:cxn modelId="{B215B73A-A1FF-4EF2-A4DD-960CBCF0A9B9}" type="presParOf" srcId="{D200749B-1E4F-4E17-8224-466994C739F9}" destId="{3F382CB9-2C58-4883-8C55-4D013BDE730A}" srcOrd="20" destOrd="0" presId="urn:microsoft.com/office/officeart/2005/8/layout/cycle8"/>
    <dgm:cxn modelId="{A0BD87EB-F385-4748-81BF-17E01A3CF78F}" type="presParOf" srcId="{D200749B-1E4F-4E17-8224-466994C739F9}" destId="{52F02702-315D-4F12-A9C4-5B6A2DBB5C60}" srcOrd="21" destOrd="0" presId="urn:microsoft.com/office/officeart/2005/8/layout/cycle8"/>
    <dgm:cxn modelId="{E1CEEB40-AB02-43DE-8028-0A16A3E12478}" type="presParOf" srcId="{D200749B-1E4F-4E17-8224-466994C739F9}" destId="{87E2E962-7F3E-414E-87A7-201B9394E92A}" srcOrd="22" destOrd="0" presId="urn:microsoft.com/office/officeart/2005/8/layout/cycle8"/>
    <dgm:cxn modelId="{BA8D1420-2300-48F7-9734-C4063CB20169}" type="presParOf" srcId="{D200749B-1E4F-4E17-8224-466994C739F9}" destId="{63E2C193-9A47-4439-8931-CFAB8FB7C732}" srcOrd="23" destOrd="0" presId="urn:microsoft.com/office/officeart/2005/8/layout/cycle8"/>
    <dgm:cxn modelId="{7B00ED16-B87A-46DD-AFB4-45BBDCA902FC}" type="presParOf" srcId="{D200749B-1E4F-4E17-8224-466994C739F9}" destId="{959F2CFC-61AC-4365-9B20-334655797652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D22CB9-372C-4C12-AEC3-9811814645F9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1586F1E-3EDF-4BE0-B571-275B8D1DC07D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FIJI</a:t>
          </a:r>
        </a:p>
      </dgm:t>
    </dgm:pt>
    <dgm:pt modelId="{B5B5C620-A6DA-48D8-97AE-A3845D46E5DE}" type="parTrans" cxnId="{00BAF65F-E689-4CBE-9C6A-AE79CCAF169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38A2078A-9225-4762-9089-30E2B88C6CA3}" type="sibTrans" cxnId="{00BAF65F-E689-4CBE-9C6A-AE79CCAF169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B5142D9-D704-46D3-ADB4-681706CECF66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QuPath</a:t>
          </a:r>
          <a:endParaRPr lang="en-GB" dirty="0">
            <a:solidFill>
              <a:schemeClr val="bg1"/>
            </a:solidFill>
          </a:endParaRPr>
        </a:p>
      </dgm:t>
    </dgm:pt>
    <dgm:pt modelId="{84A586FF-5D8A-4C62-B820-38DC8C7FAF1F}" type="parTrans" cxnId="{7657FAD7-7354-4A7C-8874-843E652B2FC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08DC925-084E-4BB2-9BBD-64411722706A}" type="sibTrans" cxnId="{7657FAD7-7354-4A7C-8874-843E652B2FC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99DC831A-76E7-4EAD-9764-1CA79037915A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ilastik</a:t>
          </a:r>
          <a:endParaRPr lang="en-GB" dirty="0">
            <a:solidFill>
              <a:schemeClr val="bg1"/>
            </a:solidFill>
          </a:endParaRPr>
        </a:p>
      </dgm:t>
    </dgm:pt>
    <dgm:pt modelId="{E25F29A7-A604-4FEA-AA90-09613694994B}" type="parTrans" cxnId="{4F7FE5CD-1644-42D4-B561-C5EB01A862C0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02FA819-D4E1-48D4-B5E0-F89DEADA1C0C}" type="sibTrans" cxnId="{4F7FE5CD-1644-42D4-B561-C5EB01A862C0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4CA1BBAC-0246-4086-A1C2-AF685F562134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CellProfiler</a:t>
          </a:r>
          <a:endParaRPr lang="en-GB" dirty="0">
            <a:solidFill>
              <a:schemeClr val="bg1"/>
            </a:solidFill>
          </a:endParaRPr>
        </a:p>
      </dgm:t>
    </dgm:pt>
    <dgm:pt modelId="{61E19598-60CE-45F9-99F7-634545FE6E46}" type="parTrans" cxnId="{D1348905-52BB-42C5-97C1-4A485401E6C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3426BB33-2EB4-4C46-A7F9-FC7333A5EE8C}" type="sibTrans" cxnId="{D1348905-52BB-42C5-97C1-4A485401E6C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3436AE72-8F35-4C3F-9636-E05AFC97FA12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Jupyter</a:t>
          </a:r>
          <a:endParaRPr lang="en-GB" dirty="0">
            <a:solidFill>
              <a:schemeClr val="bg1"/>
            </a:solidFill>
          </a:endParaRPr>
        </a:p>
      </dgm:t>
    </dgm:pt>
    <dgm:pt modelId="{CF63F5B2-A56F-48F8-8085-1637E247A419}" type="parTrans" cxnId="{B563255A-8148-4829-AF0A-B528A1421FB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069A1433-CE69-4F86-9E7A-297E3335E32E}" type="sibTrans" cxnId="{B563255A-8148-4829-AF0A-B528A1421FB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D5B924B-497E-41EE-9079-865EDD82F3CA}">
      <dgm:prSet phldrT="[Text]"/>
      <dgm:spPr/>
      <dgm:t>
        <a:bodyPr/>
        <a:lstStyle/>
        <a:p>
          <a:r>
            <a:rPr lang="en-GB" dirty="0" err="1">
              <a:solidFill>
                <a:schemeClr val="bg1"/>
              </a:solidFill>
            </a:rPr>
            <a:t>napari</a:t>
          </a:r>
          <a:endParaRPr lang="en-GB" dirty="0">
            <a:solidFill>
              <a:schemeClr val="bg1"/>
            </a:solidFill>
          </a:endParaRPr>
        </a:p>
      </dgm:t>
    </dgm:pt>
    <dgm:pt modelId="{98AD5B67-12D8-44CF-B997-85165331441C}" type="parTrans" cxnId="{17BBFEAE-16DD-48CA-9530-E53D3C651B7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77ACECF-C694-449F-B6E0-988C6D439883}" type="sibTrans" cxnId="{17BBFEAE-16DD-48CA-9530-E53D3C651B7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BE22BBA-0B6C-4115-9D89-85B5A00D71FA}" type="pres">
      <dgm:prSet presAssocID="{15D22CB9-372C-4C12-AEC3-9811814645F9}" presName="Name0" presStyleCnt="0">
        <dgm:presLayoutVars>
          <dgm:dir/>
        </dgm:presLayoutVars>
      </dgm:prSet>
      <dgm:spPr/>
    </dgm:pt>
    <dgm:pt modelId="{0849B756-348C-42B0-BF0C-B9F9C0E9B284}" type="pres">
      <dgm:prSet presAssocID="{E1586F1E-3EDF-4BE0-B571-275B8D1DC07D}" presName="composite" presStyleCnt="0"/>
      <dgm:spPr/>
    </dgm:pt>
    <dgm:pt modelId="{3391B67B-A362-445C-9BA9-799E011C6E1A}" type="pres">
      <dgm:prSet presAssocID="{E1586F1E-3EDF-4BE0-B571-275B8D1DC07D}" presName="rect2" presStyleLbl="revTx" presStyleIdx="0" presStyleCnt="6">
        <dgm:presLayoutVars>
          <dgm:bulletEnabled val="1"/>
        </dgm:presLayoutVars>
      </dgm:prSet>
      <dgm:spPr/>
    </dgm:pt>
    <dgm:pt modelId="{7E5D7E56-B219-44ED-AB16-73853C4374F3}" type="pres">
      <dgm:prSet presAssocID="{E1586F1E-3EDF-4BE0-B571-275B8D1DC07D}" presName="rect1" presStyleLbl="alignImgPlac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341C29FE-2DF1-451D-A5E7-3C0E6AAFE38F}" type="pres">
      <dgm:prSet presAssocID="{38A2078A-9225-4762-9089-30E2B88C6CA3}" presName="sibTrans" presStyleCnt="0"/>
      <dgm:spPr/>
    </dgm:pt>
    <dgm:pt modelId="{8986752A-E556-4E4D-9BD4-02B3C1488528}" type="pres">
      <dgm:prSet presAssocID="{CB5142D9-D704-46D3-ADB4-681706CECF66}" presName="composite" presStyleCnt="0"/>
      <dgm:spPr/>
    </dgm:pt>
    <dgm:pt modelId="{75B0C1B6-2D3F-4BCC-90BF-70B3881CBBCE}" type="pres">
      <dgm:prSet presAssocID="{CB5142D9-D704-46D3-ADB4-681706CECF66}" presName="rect2" presStyleLbl="revTx" presStyleIdx="1" presStyleCnt="6">
        <dgm:presLayoutVars>
          <dgm:bulletEnabled val="1"/>
        </dgm:presLayoutVars>
      </dgm:prSet>
      <dgm:spPr/>
    </dgm:pt>
    <dgm:pt modelId="{6B74E893-BECB-48A1-9A6A-52DF1349F263}" type="pres">
      <dgm:prSet presAssocID="{CB5142D9-D704-46D3-ADB4-681706CECF66}" presName="rect1" presStyleLbl="alignImgPlace1" presStyleIdx="1" presStyleCnt="6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4BAE9AB4-F320-4E26-A3D6-0D3E44710170}" type="pres">
      <dgm:prSet presAssocID="{A08DC925-084E-4BB2-9BBD-64411722706A}" presName="sibTrans" presStyleCnt="0"/>
      <dgm:spPr/>
    </dgm:pt>
    <dgm:pt modelId="{42531027-434A-440C-A25D-B4CC916F08AA}" type="pres">
      <dgm:prSet presAssocID="{99DC831A-76E7-4EAD-9764-1CA79037915A}" presName="composite" presStyleCnt="0"/>
      <dgm:spPr/>
    </dgm:pt>
    <dgm:pt modelId="{50914C8C-1AE6-4EAB-BFF3-F42E1C178E0B}" type="pres">
      <dgm:prSet presAssocID="{99DC831A-76E7-4EAD-9764-1CA79037915A}" presName="rect2" presStyleLbl="revTx" presStyleIdx="2" presStyleCnt="6">
        <dgm:presLayoutVars>
          <dgm:bulletEnabled val="1"/>
        </dgm:presLayoutVars>
      </dgm:prSet>
      <dgm:spPr/>
    </dgm:pt>
    <dgm:pt modelId="{5D089B48-85C2-4FBF-8A55-9FF694FA8CE2}" type="pres">
      <dgm:prSet presAssocID="{99DC831A-76E7-4EAD-9764-1CA79037915A}" presName="rect1" presStyleLbl="align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6F694B2-8F95-4516-B048-C3411DFF3AE4}" type="pres">
      <dgm:prSet presAssocID="{602FA819-D4E1-48D4-B5E0-F89DEADA1C0C}" presName="sibTrans" presStyleCnt="0"/>
      <dgm:spPr/>
    </dgm:pt>
    <dgm:pt modelId="{D48CF026-DB31-47A5-B5B3-27E5CBC029B5}" type="pres">
      <dgm:prSet presAssocID="{4CA1BBAC-0246-4086-A1C2-AF685F562134}" presName="composite" presStyleCnt="0"/>
      <dgm:spPr/>
    </dgm:pt>
    <dgm:pt modelId="{657AA6A2-2415-4F6F-AB4F-DDD4F5D814AC}" type="pres">
      <dgm:prSet presAssocID="{4CA1BBAC-0246-4086-A1C2-AF685F562134}" presName="rect2" presStyleLbl="revTx" presStyleIdx="3" presStyleCnt="6">
        <dgm:presLayoutVars>
          <dgm:bulletEnabled val="1"/>
        </dgm:presLayoutVars>
      </dgm:prSet>
      <dgm:spPr/>
    </dgm:pt>
    <dgm:pt modelId="{A97C7E02-A26F-4E22-A687-0416415E05AA}" type="pres">
      <dgm:prSet presAssocID="{4CA1BBAC-0246-4086-A1C2-AF685F562134}" presName="rect1" presStyleLbl="alignImgPlace1" presStyleIdx="3" presStyleCnt="6"/>
      <dgm:spPr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</dgm:pt>
    <dgm:pt modelId="{5F51BB41-1011-405F-B598-5BB82D6BF6E1}" type="pres">
      <dgm:prSet presAssocID="{3426BB33-2EB4-4C46-A7F9-FC7333A5EE8C}" presName="sibTrans" presStyleCnt="0"/>
      <dgm:spPr/>
    </dgm:pt>
    <dgm:pt modelId="{2B29BF12-3884-4837-A76A-43BD9CA7583A}" type="pres">
      <dgm:prSet presAssocID="{3436AE72-8F35-4C3F-9636-E05AFC97FA12}" presName="composite" presStyleCnt="0"/>
      <dgm:spPr/>
    </dgm:pt>
    <dgm:pt modelId="{94AAEFD7-D2FC-46A6-9547-6641521F61FE}" type="pres">
      <dgm:prSet presAssocID="{3436AE72-8F35-4C3F-9636-E05AFC97FA12}" presName="rect2" presStyleLbl="revTx" presStyleIdx="4" presStyleCnt="6">
        <dgm:presLayoutVars>
          <dgm:bulletEnabled val="1"/>
        </dgm:presLayoutVars>
      </dgm:prSet>
      <dgm:spPr/>
    </dgm:pt>
    <dgm:pt modelId="{2CD627DB-04EE-4D13-9EFB-9C70D95FDE3B}" type="pres">
      <dgm:prSet presAssocID="{3436AE72-8F35-4C3F-9636-E05AFC97FA12}" presName="rect1" presStyleLbl="alignImgPlace1" presStyleIdx="4" presStyleCnt="6"/>
      <dgm:spPr>
        <a:blipFill>
          <a:blip xmlns:r="http://schemas.openxmlformats.org/officeDocument/2006/relationships" r:embed="rId5"/>
          <a:srcRect/>
          <a:stretch>
            <a:fillRect t="-8000" b="-8000"/>
          </a:stretch>
        </a:blipFill>
        <a:ln>
          <a:noFill/>
        </a:ln>
      </dgm:spPr>
    </dgm:pt>
    <dgm:pt modelId="{81826838-F9E6-4AD5-9FFE-E1769366EBEC}" type="pres">
      <dgm:prSet presAssocID="{069A1433-CE69-4F86-9E7A-297E3335E32E}" presName="sibTrans" presStyleCnt="0"/>
      <dgm:spPr/>
    </dgm:pt>
    <dgm:pt modelId="{B942F5DF-B39D-45FA-AF54-FEAA1DAF6492}" type="pres">
      <dgm:prSet presAssocID="{8D5B924B-497E-41EE-9079-865EDD82F3CA}" presName="composite" presStyleCnt="0"/>
      <dgm:spPr/>
    </dgm:pt>
    <dgm:pt modelId="{0DAADF1F-CCF4-435A-BF5E-B5998E1B97C1}" type="pres">
      <dgm:prSet presAssocID="{8D5B924B-497E-41EE-9079-865EDD82F3CA}" presName="rect2" presStyleLbl="revTx" presStyleIdx="5" presStyleCnt="6">
        <dgm:presLayoutVars>
          <dgm:bulletEnabled val="1"/>
        </dgm:presLayoutVars>
      </dgm:prSet>
      <dgm:spPr/>
    </dgm:pt>
    <dgm:pt modelId="{DF3CDF97-1885-4A47-916B-3DB0B13EE702}" type="pres">
      <dgm:prSet presAssocID="{8D5B924B-497E-41EE-9079-865EDD82F3CA}" presName="rect1" presStyleLbl="align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</dgm:ptLst>
  <dgm:cxnLst>
    <dgm:cxn modelId="{D1348905-52BB-42C5-97C1-4A485401E6CD}" srcId="{15D22CB9-372C-4C12-AEC3-9811814645F9}" destId="{4CA1BBAC-0246-4086-A1C2-AF685F562134}" srcOrd="3" destOrd="0" parTransId="{61E19598-60CE-45F9-99F7-634545FE6E46}" sibTransId="{3426BB33-2EB4-4C46-A7F9-FC7333A5EE8C}"/>
    <dgm:cxn modelId="{F0DD1F1F-2BBA-4B05-B38C-6710F951C484}" type="presOf" srcId="{4CA1BBAC-0246-4086-A1C2-AF685F562134}" destId="{657AA6A2-2415-4F6F-AB4F-DDD4F5D814AC}" srcOrd="0" destOrd="0" presId="urn:microsoft.com/office/officeart/2008/layout/PictureGrid"/>
    <dgm:cxn modelId="{1F15A426-8A91-48BF-8D18-55307C6CDDCA}" type="presOf" srcId="{CB5142D9-D704-46D3-ADB4-681706CECF66}" destId="{75B0C1B6-2D3F-4BCC-90BF-70B3881CBBCE}" srcOrd="0" destOrd="0" presId="urn:microsoft.com/office/officeart/2008/layout/PictureGrid"/>
    <dgm:cxn modelId="{AAEEA929-F0DB-4BCF-B526-969209D55025}" type="presOf" srcId="{E1586F1E-3EDF-4BE0-B571-275B8D1DC07D}" destId="{3391B67B-A362-445C-9BA9-799E011C6E1A}" srcOrd="0" destOrd="0" presId="urn:microsoft.com/office/officeart/2008/layout/PictureGrid"/>
    <dgm:cxn modelId="{AF8F652B-4777-467E-8563-E3A91FA4B9E1}" type="presOf" srcId="{8D5B924B-497E-41EE-9079-865EDD82F3CA}" destId="{0DAADF1F-CCF4-435A-BF5E-B5998E1B97C1}" srcOrd="0" destOrd="0" presId="urn:microsoft.com/office/officeart/2008/layout/PictureGrid"/>
    <dgm:cxn modelId="{8DF4F65B-3568-4356-8014-5AAAD7A7D0E2}" type="presOf" srcId="{15D22CB9-372C-4C12-AEC3-9811814645F9}" destId="{BBE22BBA-0B6C-4115-9D89-85B5A00D71FA}" srcOrd="0" destOrd="0" presId="urn:microsoft.com/office/officeart/2008/layout/PictureGrid"/>
    <dgm:cxn modelId="{00BAF65F-E689-4CBE-9C6A-AE79CCAF1693}" srcId="{15D22CB9-372C-4C12-AEC3-9811814645F9}" destId="{E1586F1E-3EDF-4BE0-B571-275B8D1DC07D}" srcOrd="0" destOrd="0" parTransId="{B5B5C620-A6DA-48D8-97AE-A3845D46E5DE}" sibTransId="{38A2078A-9225-4762-9089-30E2B88C6CA3}"/>
    <dgm:cxn modelId="{75D1B56B-EB07-4E4C-B3D7-FAEBE050C231}" type="presOf" srcId="{3436AE72-8F35-4C3F-9636-E05AFC97FA12}" destId="{94AAEFD7-D2FC-46A6-9547-6641521F61FE}" srcOrd="0" destOrd="0" presId="urn:microsoft.com/office/officeart/2008/layout/PictureGrid"/>
    <dgm:cxn modelId="{B563255A-8148-4829-AF0A-B528A1421FBA}" srcId="{15D22CB9-372C-4C12-AEC3-9811814645F9}" destId="{3436AE72-8F35-4C3F-9636-E05AFC97FA12}" srcOrd="4" destOrd="0" parTransId="{CF63F5B2-A56F-48F8-8085-1637E247A419}" sibTransId="{069A1433-CE69-4F86-9E7A-297E3335E32E}"/>
    <dgm:cxn modelId="{8EB0CAA2-4CB2-45AF-AB0E-5626EBA52D91}" type="presOf" srcId="{99DC831A-76E7-4EAD-9764-1CA79037915A}" destId="{50914C8C-1AE6-4EAB-BFF3-F42E1C178E0B}" srcOrd="0" destOrd="0" presId="urn:microsoft.com/office/officeart/2008/layout/PictureGrid"/>
    <dgm:cxn modelId="{17BBFEAE-16DD-48CA-9530-E53D3C651B73}" srcId="{15D22CB9-372C-4C12-AEC3-9811814645F9}" destId="{8D5B924B-497E-41EE-9079-865EDD82F3CA}" srcOrd="5" destOrd="0" parTransId="{98AD5B67-12D8-44CF-B997-85165331441C}" sibTransId="{A77ACECF-C694-449F-B6E0-988C6D439883}"/>
    <dgm:cxn modelId="{4F7FE5CD-1644-42D4-B561-C5EB01A862C0}" srcId="{15D22CB9-372C-4C12-AEC3-9811814645F9}" destId="{99DC831A-76E7-4EAD-9764-1CA79037915A}" srcOrd="2" destOrd="0" parTransId="{E25F29A7-A604-4FEA-AA90-09613694994B}" sibTransId="{602FA819-D4E1-48D4-B5E0-F89DEADA1C0C}"/>
    <dgm:cxn modelId="{7657FAD7-7354-4A7C-8874-843E652B2FCD}" srcId="{15D22CB9-372C-4C12-AEC3-9811814645F9}" destId="{CB5142D9-D704-46D3-ADB4-681706CECF66}" srcOrd="1" destOrd="0" parTransId="{84A586FF-5D8A-4C62-B820-38DC8C7FAF1F}" sibTransId="{A08DC925-084E-4BB2-9BBD-64411722706A}"/>
    <dgm:cxn modelId="{B68A91F9-5A14-4C67-BC12-EC4C65A76B7B}" type="presParOf" srcId="{BBE22BBA-0B6C-4115-9D89-85B5A00D71FA}" destId="{0849B756-348C-42B0-BF0C-B9F9C0E9B284}" srcOrd="0" destOrd="0" presId="urn:microsoft.com/office/officeart/2008/layout/PictureGrid"/>
    <dgm:cxn modelId="{CDEACD7D-40EC-4C18-8B18-6DEDF2266D14}" type="presParOf" srcId="{0849B756-348C-42B0-BF0C-B9F9C0E9B284}" destId="{3391B67B-A362-445C-9BA9-799E011C6E1A}" srcOrd="0" destOrd="0" presId="urn:microsoft.com/office/officeart/2008/layout/PictureGrid"/>
    <dgm:cxn modelId="{452F7207-B4D1-47D3-88FA-3C4F39AE7173}" type="presParOf" srcId="{0849B756-348C-42B0-BF0C-B9F9C0E9B284}" destId="{7E5D7E56-B219-44ED-AB16-73853C4374F3}" srcOrd="1" destOrd="0" presId="urn:microsoft.com/office/officeart/2008/layout/PictureGrid"/>
    <dgm:cxn modelId="{765B6B09-4E03-4434-B740-4EAB58920751}" type="presParOf" srcId="{BBE22BBA-0B6C-4115-9D89-85B5A00D71FA}" destId="{341C29FE-2DF1-451D-A5E7-3C0E6AAFE38F}" srcOrd="1" destOrd="0" presId="urn:microsoft.com/office/officeart/2008/layout/PictureGrid"/>
    <dgm:cxn modelId="{3A53CB35-DF4D-4897-BDAA-39607EAA19C5}" type="presParOf" srcId="{BBE22BBA-0B6C-4115-9D89-85B5A00D71FA}" destId="{8986752A-E556-4E4D-9BD4-02B3C1488528}" srcOrd="2" destOrd="0" presId="urn:microsoft.com/office/officeart/2008/layout/PictureGrid"/>
    <dgm:cxn modelId="{62AF325F-7769-42B7-A031-62192A1BBB9E}" type="presParOf" srcId="{8986752A-E556-4E4D-9BD4-02B3C1488528}" destId="{75B0C1B6-2D3F-4BCC-90BF-70B3881CBBCE}" srcOrd="0" destOrd="0" presId="urn:microsoft.com/office/officeart/2008/layout/PictureGrid"/>
    <dgm:cxn modelId="{4DDC44AE-45EF-4341-8CD7-33D0305B14D3}" type="presParOf" srcId="{8986752A-E556-4E4D-9BD4-02B3C1488528}" destId="{6B74E893-BECB-48A1-9A6A-52DF1349F263}" srcOrd="1" destOrd="0" presId="urn:microsoft.com/office/officeart/2008/layout/PictureGrid"/>
    <dgm:cxn modelId="{6F052675-4C1E-45C8-803A-1A424C6AD94C}" type="presParOf" srcId="{BBE22BBA-0B6C-4115-9D89-85B5A00D71FA}" destId="{4BAE9AB4-F320-4E26-A3D6-0D3E44710170}" srcOrd="3" destOrd="0" presId="urn:microsoft.com/office/officeart/2008/layout/PictureGrid"/>
    <dgm:cxn modelId="{69BA8AC9-7B63-4D84-AC1C-BB30DAD571FB}" type="presParOf" srcId="{BBE22BBA-0B6C-4115-9D89-85B5A00D71FA}" destId="{42531027-434A-440C-A25D-B4CC916F08AA}" srcOrd="4" destOrd="0" presId="urn:microsoft.com/office/officeart/2008/layout/PictureGrid"/>
    <dgm:cxn modelId="{63FBA94E-C2C3-4556-A6DE-A6D09A6ED166}" type="presParOf" srcId="{42531027-434A-440C-A25D-B4CC916F08AA}" destId="{50914C8C-1AE6-4EAB-BFF3-F42E1C178E0B}" srcOrd="0" destOrd="0" presId="urn:microsoft.com/office/officeart/2008/layout/PictureGrid"/>
    <dgm:cxn modelId="{9F6FC48B-64F3-4EFA-A11B-9C316BFCF583}" type="presParOf" srcId="{42531027-434A-440C-A25D-B4CC916F08AA}" destId="{5D089B48-85C2-4FBF-8A55-9FF694FA8CE2}" srcOrd="1" destOrd="0" presId="urn:microsoft.com/office/officeart/2008/layout/PictureGrid"/>
    <dgm:cxn modelId="{27A719DF-DF4C-435E-B485-997DAA0DB1B3}" type="presParOf" srcId="{BBE22BBA-0B6C-4115-9D89-85B5A00D71FA}" destId="{26F694B2-8F95-4516-B048-C3411DFF3AE4}" srcOrd="5" destOrd="0" presId="urn:microsoft.com/office/officeart/2008/layout/PictureGrid"/>
    <dgm:cxn modelId="{E69B3648-BE29-46B7-B9E8-4835BDDA35E1}" type="presParOf" srcId="{BBE22BBA-0B6C-4115-9D89-85B5A00D71FA}" destId="{D48CF026-DB31-47A5-B5B3-27E5CBC029B5}" srcOrd="6" destOrd="0" presId="urn:microsoft.com/office/officeart/2008/layout/PictureGrid"/>
    <dgm:cxn modelId="{3D92CEDC-0D83-4364-ACC4-6745C52B5F6A}" type="presParOf" srcId="{D48CF026-DB31-47A5-B5B3-27E5CBC029B5}" destId="{657AA6A2-2415-4F6F-AB4F-DDD4F5D814AC}" srcOrd="0" destOrd="0" presId="urn:microsoft.com/office/officeart/2008/layout/PictureGrid"/>
    <dgm:cxn modelId="{1A54E67A-82D1-43BA-BD29-8CCB362DB020}" type="presParOf" srcId="{D48CF026-DB31-47A5-B5B3-27E5CBC029B5}" destId="{A97C7E02-A26F-4E22-A687-0416415E05AA}" srcOrd="1" destOrd="0" presId="urn:microsoft.com/office/officeart/2008/layout/PictureGrid"/>
    <dgm:cxn modelId="{3913A3EA-6013-4EB8-9067-3A9F7B862D61}" type="presParOf" srcId="{BBE22BBA-0B6C-4115-9D89-85B5A00D71FA}" destId="{5F51BB41-1011-405F-B598-5BB82D6BF6E1}" srcOrd="7" destOrd="0" presId="urn:microsoft.com/office/officeart/2008/layout/PictureGrid"/>
    <dgm:cxn modelId="{7D57FEDF-2576-4AD7-9CB7-AF7E3028D731}" type="presParOf" srcId="{BBE22BBA-0B6C-4115-9D89-85B5A00D71FA}" destId="{2B29BF12-3884-4837-A76A-43BD9CA7583A}" srcOrd="8" destOrd="0" presId="urn:microsoft.com/office/officeart/2008/layout/PictureGrid"/>
    <dgm:cxn modelId="{2B6429F4-27DA-43CB-A45F-2F180F9D93FE}" type="presParOf" srcId="{2B29BF12-3884-4837-A76A-43BD9CA7583A}" destId="{94AAEFD7-D2FC-46A6-9547-6641521F61FE}" srcOrd="0" destOrd="0" presId="urn:microsoft.com/office/officeart/2008/layout/PictureGrid"/>
    <dgm:cxn modelId="{72F9104B-CB41-49C7-B0E3-DA57EDCF4EED}" type="presParOf" srcId="{2B29BF12-3884-4837-A76A-43BD9CA7583A}" destId="{2CD627DB-04EE-4D13-9EFB-9C70D95FDE3B}" srcOrd="1" destOrd="0" presId="urn:microsoft.com/office/officeart/2008/layout/PictureGrid"/>
    <dgm:cxn modelId="{20FE0A76-8CDE-4FD6-8556-C476C04E92CC}" type="presParOf" srcId="{BBE22BBA-0B6C-4115-9D89-85B5A00D71FA}" destId="{81826838-F9E6-4AD5-9FFE-E1769366EBEC}" srcOrd="9" destOrd="0" presId="urn:microsoft.com/office/officeart/2008/layout/PictureGrid"/>
    <dgm:cxn modelId="{ECF4D440-247D-4FE3-8582-9E9B0F03A8F6}" type="presParOf" srcId="{BBE22BBA-0B6C-4115-9D89-85B5A00D71FA}" destId="{B942F5DF-B39D-45FA-AF54-FEAA1DAF6492}" srcOrd="10" destOrd="0" presId="urn:microsoft.com/office/officeart/2008/layout/PictureGrid"/>
    <dgm:cxn modelId="{525E9348-0B99-4CF3-B773-E1413358BCB5}" type="presParOf" srcId="{B942F5DF-B39D-45FA-AF54-FEAA1DAF6492}" destId="{0DAADF1F-CCF4-435A-BF5E-B5998E1B97C1}" srcOrd="0" destOrd="0" presId="urn:microsoft.com/office/officeart/2008/layout/PictureGrid"/>
    <dgm:cxn modelId="{B4CB3AF8-6A3D-4939-8288-1FB2CB4921D7}" type="presParOf" srcId="{B942F5DF-B39D-45FA-AF54-FEAA1DAF6492}" destId="{DF3CDF97-1885-4A47-916B-3DB0B13EE702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1846563" y="339090"/>
          <a:ext cx="4551680" cy="4551680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Experiment</a:t>
          </a:r>
        </a:p>
      </dsp:txBody>
      <dsp:txXfrm>
        <a:off x="4262746" y="1282480"/>
        <a:ext cx="1679786" cy="1246293"/>
      </dsp:txXfrm>
    </dsp:sp>
    <dsp:sp modelId="{3AFD4D45-7DF6-409A-8468-CF783550CD13}">
      <dsp:nvSpPr>
        <dsp:cNvPr id="0" name=""/>
        <dsp:cNvSpPr/>
      </dsp:nvSpPr>
      <dsp:spPr>
        <a:xfrm>
          <a:off x="1846563" y="491896"/>
          <a:ext cx="4551680" cy="4551680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Prepare Samples</a:t>
          </a:r>
        </a:p>
      </dsp:txBody>
      <dsp:txXfrm>
        <a:off x="4262746" y="2853893"/>
        <a:ext cx="1679786" cy="1246293"/>
      </dsp:txXfrm>
    </dsp:sp>
    <dsp:sp modelId="{D41F3374-94C4-4AE4-86FB-1E3EA5373996}">
      <dsp:nvSpPr>
        <dsp:cNvPr id="0" name=""/>
        <dsp:cNvSpPr/>
      </dsp:nvSpPr>
      <dsp:spPr>
        <a:xfrm>
          <a:off x="1693756" y="491896"/>
          <a:ext cx="4551680" cy="4551680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Acquire Images</a:t>
          </a:r>
        </a:p>
      </dsp:txBody>
      <dsp:txXfrm>
        <a:off x="2149466" y="2853893"/>
        <a:ext cx="1679786" cy="1246293"/>
      </dsp:txXfrm>
    </dsp:sp>
    <dsp:sp modelId="{2CB76210-5309-4D18-B164-61D67DD5E8CB}">
      <dsp:nvSpPr>
        <dsp:cNvPr id="0" name=""/>
        <dsp:cNvSpPr/>
      </dsp:nvSpPr>
      <dsp:spPr>
        <a:xfrm>
          <a:off x="1693756" y="339090"/>
          <a:ext cx="4551680" cy="455168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Analyse Images</a:t>
          </a:r>
        </a:p>
      </dsp:txBody>
      <dsp:txXfrm>
        <a:off x="2149466" y="1282480"/>
        <a:ext cx="1679786" cy="1246293"/>
      </dsp:txXfrm>
    </dsp:sp>
    <dsp:sp modelId="{3F382CB9-2C58-4883-8C55-4D013BDE730A}">
      <dsp:nvSpPr>
        <dsp:cNvPr id="0" name=""/>
        <dsp:cNvSpPr/>
      </dsp:nvSpPr>
      <dsp:spPr>
        <a:xfrm>
          <a:off x="1564792" y="57319"/>
          <a:ext cx="5115221" cy="511522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1564792" y="210125"/>
          <a:ext cx="5115221" cy="511522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1411985" y="210125"/>
          <a:ext cx="5115221" cy="511522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1411985" y="57319"/>
          <a:ext cx="5115221" cy="511522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1852100" y="335415"/>
          <a:ext cx="4551680" cy="4551680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Experiment</a:t>
          </a:r>
        </a:p>
      </dsp:txBody>
      <dsp:txXfrm>
        <a:off x="4226560" y="1100531"/>
        <a:ext cx="1463040" cy="975360"/>
      </dsp:txXfrm>
    </dsp:sp>
    <dsp:sp modelId="{3AFD4D45-7DF6-409A-8468-CF783550CD13}">
      <dsp:nvSpPr>
        <dsp:cNvPr id="0" name=""/>
        <dsp:cNvSpPr/>
      </dsp:nvSpPr>
      <dsp:spPr>
        <a:xfrm>
          <a:off x="1891114" y="456793"/>
          <a:ext cx="4551680" cy="4551680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Prepare Samples</a:t>
          </a:r>
        </a:p>
      </dsp:txBody>
      <dsp:txXfrm>
        <a:off x="4822613" y="2536478"/>
        <a:ext cx="1354666" cy="1083733"/>
      </dsp:txXfrm>
    </dsp:sp>
    <dsp:sp modelId="{D41F3374-94C4-4AE4-86FB-1E3EA5373996}">
      <dsp:nvSpPr>
        <dsp:cNvPr id="0" name=""/>
        <dsp:cNvSpPr/>
      </dsp:nvSpPr>
      <dsp:spPr>
        <a:xfrm>
          <a:off x="1788159" y="531571"/>
          <a:ext cx="4551680" cy="4551680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Acquire Images</a:t>
          </a:r>
        </a:p>
      </dsp:txBody>
      <dsp:txXfrm>
        <a:off x="3413759" y="3728584"/>
        <a:ext cx="1300480" cy="1192106"/>
      </dsp:txXfrm>
    </dsp:sp>
    <dsp:sp modelId="{2CB76210-5309-4D18-B164-61D67DD5E8CB}">
      <dsp:nvSpPr>
        <dsp:cNvPr id="0" name=""/>
        <dsp:cNvSpPr/>
      </dsp:nvSpPr>
      <dsp:spPr>
        <a:xfrm>
          <a:off x="1685205" y="456793"/>
          <a:ext cx="4551680" cy="4551680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Analyse Images</a:t>
          </a:r>
        </a:p>
      </dsp:txBody>
      <dsp:txXfrm>
        <a:off x="1950719" y="2536478"/>
        <a:ext cx="1354666" cy="1083733"/>
      </dsp:txXfrm>
    </dsp:sp>
    <dsp:sp modelId="{77C2396B-A92B-4843-A7BF-86CA22EC73F0}">
      <dsp:nvSpPr>
        <dsp:cNvPr id="0" name=""/>
        <dsp:cNvSpPr/>
      </dsp:nvSpPr>
      <dsp:spPr>
        <a:xfrm>
          <a:off x="1724219" y="335415"/>
          <a:ext cx="4551680" cy="4551680"/>
        </a:xfrm>
        <a:prstGeom prst="pie">
          <a:avLst>
            <a:gd name="adj1" fmla="val 11880000"/>
            <a:gd name="adj2" fmla="val 1620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DESPAIR</a:t>
          </a:r>
          <a:endParaRPr lang="en-GB" sz="28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>
        <a:off x="2438399" y="1100531"/>
        <a:ext cx="1463040" cy="975360"/>
      </dsp:txXfrm>
    </dsp:sp>
    <dsp:sp modelId="{3F382CB9-2C58-4883-8C55-4D013BDE730A}">
      <dsp:nvSpPr>
        <dsp:cNvPr id="0" name=""/>
        <dsp:cNvSpPr/>
      </dsp:nvSpPr>
      <dsp:spPr>
        <a:xfrm>
          <a:off x="1570115" y="53644"/>
          <a:ext cx="5115221" cy="511522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1609658" y="174982"/>
          <a:ext cx="5115221" cy="511522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1506389" y="249989"/>
          <a:ext cx="5115221" cy="511522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1403119" y="174982"/>
          <a:ext cx="5115221" cy="511522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CFC-61AC-4365-9B20-334655797652}">
      <dsp:nvSpPr>
        <dsp:cNvPr id="0" name=""/>
        <dsp:cNvSpPr/>
      </dsp:nvSpPr>
      <dsp:spPr>
        <a:xfrm>
          <a:off x="1442663" y="53644"/>
          <a:ext cx="5115221" cy="511522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6902-BD36-4D80-89DA-BE7364130F2D}">
      <dsp:nvSpPr>
        <dsp:cNvPr id="0" name=""/>
        <dsp:cNvSpPr/>
      </dsp:nvSpPr>
      <dsp:spPr>
        <a:xfrm>
          <a:off x="1852100" y="335415"/>
          <a:ext cx="4551680" cy="4551680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Design Experiment</a:t>
          </a:r>
        </a:p>
      </dsp:txBody>
      <dsp:txXfrm>
        <a:off x="4226560" y="1100531"/>
        <a:ext cx="1463040" cy="975360"/>
      </dsp:txXfrm>
    </dsp:sp>
    <dsp:sp modelId="{3AFD4D45-7DF6-409A-8468-CF783550CD13}">
      <dsp:nvSpPr>
        <dsp:cNvPr id="0" name=""/>
        <dsp:cNvSpPr/>
      </dsp:nvSpPr>
      <dsp:spPr>
        <a:xfrm>
          <a:off x="1891114" y="456793"/>
          <a:ext cx="4551680" cy="4551680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Prepare Samples</a:t>
          </a:r>
        </a:p>
      </dsp:txBody>
      <dsp:txXfrm>
        <a:off x="4822613" y="2536478"/>
        <a:ext cx="1354666" cy="1083733"/>
      </dsp:txXfrm>
    </dsp:sp>
    <dsp:sp modelId="{D41F3374-94C4-4AE4-86FB-1E3EA5373996}">
      <dsp:nvSpPr>
        <dsp:cNvPr id="0" name=""/>
        <dsp:cNvSpPr/>
      </dsp:nvSpPr>
      <dsp:spPr>
        <a:xfrm>
          <a:off x="1788159" y="531571"/>
          <a:ext cx="4551680" cy="4551680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Acquire Images</a:t>
          </a:r>
        </a:p>
      </dsp:txBody>
      <dsp:txXfrm>
        <a:off x="3413759" y="3728584"/>
        <a:ext cx="1300480" cy="1192106"/>
      </dsp:txXfrm>
    </dsp:sp>
    <dsp:sp modelId="{2CB76210-5309-4D18-B164-61D67DD5E8CB}">
      <dsp:nvSpPr>
        <dsp:cNvPr id="0" name=""/>
        <dsp:cNvSpPr/>
      </dsp:nvSpPr>
      <dsp:spPr>
        <a:xfrm>
          <a:off x="1685205" y="456793"/>
          <a:ext cx="4551680" cy="4551680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Analyse Images</a:t>
          </a:r>
        </a:p>
      </dsp:txBody>
      <dsp:txXfrm>
        <a:off x="1950719" y="2536478"/>
        <a:ext cx="1354666" cy="1083733"/>
      </dsp:txXfrm>
    </dsp:sp>
    <dsp:sp modelId="{77C2396B-A92B-4843-A7BF-86CA22EC73F0}">
      <dsp:nvSpPr>
        <dsp:cNvPr id="0" name=""/>
        <dsp:cNvSpPr/>
      </dsp:nvSpPr>
      <dsp:spPr>
        <a:xfrm>
          <a:off x="1724219" y="335415"/>
          <a:ext cx="4551680" cy="4551680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GLIMMER OF HOPE</a:t>
          </a:r>
          <a:endParaRPr lang="en-GB" sz="28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2438399" y="1100531"/>
        <a:ext cx="1463040" cy="975360"/>
      </dsp:txXfrm>
    </dsp:sp>
    <dsp:sp modelId="{3F382CB9-2C58-4883-8C55-4D013BDE730A}">
      <dsp:nvSpPr>
        <dsp:cNvPr id="0" name=""/>
        <dsp:cNvSpPr/>
      </dsp:nvSpPr>
      <dsp:spPr>
        <a:xfrm>
          <a:off x="1570115" y="53644"/>
          <a:ext cx="5115221" cy="511522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02702-315D-4F12-A9C4-5B6A2DBB5C60}">
      <dsp:nvSpPr>
        <dsp:cNvPr id="0" name=""/>
        <dsp:cNvSpPr/>
      </dsp:nvSpPr>
      <dsp:spPr>
        <a:xfrm>
          <a:off x="1609658" y="174982"/>
          <a:ext cx="5115221" cy="511522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2E962-7F3E-414E-87A7-201B9394E92A}">
      <dsp:nvSpPr>
        <dsp:cNvPr id="0" name=""/>
        <dsp:cNvSpPr/>
      </dsp:nvSpPr>
      <dsp:spPr>
        <a:xfrm>
          <a:off x="1506389" y="249989"/>
          <a:ext cx="5115221" cy="511522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2C193-9A47-4439-8931-CFAB8FB7C732}">
      <dsp:nvSpPr>
        <dsp:cNvPr id="0" name=""/>
        <dsp:cNvSpPr/>
      </dsp:nvSpPr>
      <dsp:spPr>
        <a:xfrm>
          <a:off x="1403119" y="174982"/>
          <a:ext cx="5115221" cy="511522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CFC-61AC-4365-9B20-334655797652}">
      <dsp:nvSpPr>
        <dsp:cNvPr id="0" name=""/>
        <dsp:cNvSpPr/>
      </dsp:nvSpPr>
      <dsp:spPr>
        <a:xfrm>
          <a:off x="1442663" y="53644"/>
          <a:ext cx="5115221" cy="511522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1B67B-A362-445C-9BA9-799E011C6E1A}">
      <dsp:nvSpPr>
        <dsp:cNvPr id="0" name=""/>
        <dsp:cNvSpPr/>
      </dsp:nvSpPr>
      <dsp:spPr>
        <a:xfrm>
          <a:off x="591565" y="49972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</a:rPr>
            <a:t>FIJI</a:t>
          </a:r>
        </a:p>
      </dsp:txBody>
      <dsp:txXfrm>
        <a:off x="591565" y="49972"/>
        <a:ext cx="2162556" cy="324383"/>
      </dsp:txXfrm>
    </dsp:sp>
    <dsp:sp modelId="{7E5D7E56-B219-44ED-AB16-73853C4374F3}">
      <dsp:nvSpPr>
        <dsp:cNvPr id="0" name=""/>
        <dsp:cNvSpPr/>
      </dsp:nvSpPr>
      <dsp:spPr>
        <a:xfrm>
          <a:off x="591565" y="438649"/>
          <a:ext cx="2162556" cy="216255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0C1B6-2D3F-4BCC-90BF-70B3881CBBCE}">
      <dsp:nvSpPr>
        <dsp:cNvPr id="0" name=""/>
        <dsp:cNvSpPr/>
      </dsp:nvSpPr>
      <dsp:spPr>
        <a:xfrm>
          <a:off x="2982721" y="49972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QuPath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2982721" y="49972"/>
        <a:ext cx="2162556" cy="324383"/>
      </dsp:txXfrm>
    </dsp:sp>
    <dsp:sp modelId="{6B74E893-BECB-48A1-9A6A-52DF1349F263}">
      <dsp:nvSpPr>
        <dsp:cNvPr id="0" name=""/>
        <dsp:cNvSpPr/>
      </dsp:nvSpPr>
      <dsp:spPr>
        <a:xfrm>
          <a:off x="2982721" y="438649"/>
          <a:ext cx="2162556" cy="2162556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14C8C-1AE6-4EAB-BFF3-F42E1C178E0B}">
      <dsp:nvSpPr>
        <dsp:cNvPr id="0" name=""/>
        <dsp:cNvSpPr/>
      </dsp:nvSpPr>
      <dsp:spPr>
        <a:xfrm>
          <a:off x="5373878" y="49972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ilastik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5373878" y="49972"/>
        <a:ext cx="2162556" cy="324383"/>
      </dsp:txXfrm>
    </dsp:sp>
    <dsp:sp modelId="{5D089B48-85C2-4FBF-8A55-9FF694FA8CE2}">
      <dsp:nvSpPr>
        <dsp:cNvPr id="0" name=""/>
        <dsp:cNvSpPr/>
      </dsp:nvSpPr>
      <dsp:spPr>
        <a:xfrm>
          <a:off x="5373878" y="438649"/>
          <a:ext cx="2162556" cy="2162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AA6A2-2415-4F6F-AB4F-DDD4F5D814AC}">
      <dsp:nvSpPr>
        <dsp:cNvPr id="0" name=""/>
        <dsp:cNvSpPr/>
      </dsp:nvSpPr>
      <dsp:spPr>
        <a:xfrm>
          <a:off x="591565" y="2817461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CellProfiler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591565" y="2817461"/>
        <a:ext cx="2162556" cy="324383"/>
      </dsp:txXfrm>
    </dsp:sp>
    <dsp:sp modelId="{A97C7E02-A26F-4E22-A687-0416415E05AA}">
      <dsp:nvSpPr>
        <dsp:cNvPr id="0" name=""/>
        <dsp:cNvSpPr/>
      </dsp:nvSpPr>
      <dsp:spPr>
        <a:xfrm>
          <a:off x="591565" y="3206138"/>
          <a:ext cx="2162556" cy="2162556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EFD7-D2FC-46A6-9547-6641521F61FE}">
      <dsp:nvSpPr>
        <dsp:cNvPr id="0" name=""/>
        <dsp:cNvSpPr/>
      </dsp:nvSpPr>
      <dsp:spPr>
        <a:xfrm>
          <a:off x="2982721" y="2817461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Jupyter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2982721" y="2817461"/>
        <a:ext cx="2162556" cy="324383"/>
      </dsp:txXfrm>
    </dsp:sp>
    <dsp:sp modelId="{2CD627DB-04EE-4D13-9EFB-9C70D95FDE3B}">
      <dsp:nvSpPr>
        <dsp:cNvPr id="0" name=""/>
        <dsp:cNvSpPr/>
      </dsp:nvSpPr>
      <dsp:spPr>
        <a:xfrm>
          <a:off x="2982721" y="3206138"/>
          <a:ext cx="2162556" cy="2162556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8000" b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ADF1F-CCF4-435A-BF5E-B5998E1B97C1}">
      <dsp:nvSpPr>
        <dsp:cNvPr id="0" name=""/>
        <dsp:cNvSpPr/>
      </dsp:nvSpPr>
      <dsp:spPr>
        <a:xfrm>
          <a:off x="5373878" y="2817461"/>
          <a:ext cx="2162556" cy="324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858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chemeClr val="bg1"/>
              </a:solidFill>
            </a:rPr>
            <a:t>napari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5373878" y="2817461"/>
        <a:ext cx="2162556" cy="324383"/>
      </dsp:txXfrm>
    </dsp:sp>
    <dsp:sp modelId="{DF3CDF97-1885-4A47-916B-3DB0B13EE702}">
      <dsp:nvSpPr>
        <dsp:cNvPr id="0" name=""/>
        <dsp:cNvSpPr/>
      </dsp:nvSpPr>
      <dsp:spPr>
        <a:xfrm>
          <a:off x="5373878" y="3206138"/>
          <a:ext cx="2162556" cy="216255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A3D9B-52C2-41CA-AB9D-1CD6B1F4537A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42529-C316-46BE-902B-B6DECA4A5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74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83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56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688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352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08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492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69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149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080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3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42529-C316-46BE-902B-B6DECA4A58F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83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91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507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99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8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DB10-FD91-44F6-BE00-7465A7D2C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B9819-56D3-4B1A-815A-CC743E7E8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EE7C4-11F0-450F-B748-F9AFBA92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87D74-1B01-4425-AEB4-9EEF03CC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EB87-1C8D-454A-8298-6A9BE171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58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8589-A982-426F-A256-D7AED8C4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7013C-53F1-440C-B7A8-054C1646F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CB652-5321-4114-AD6A-6E12D201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7BBD9-37B3-46AC-B5E1-1A764B3B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A4EB3-4F32-4980-A485-5DCC6463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82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81DDD-673E-41B0-8C6A-650770382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4D713-B80A-4674-B55B-05A83A295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1382-8532-4A17-B3B0-3500208D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2DF96-A13B-4635-8707-80C0C4A3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6061D-F9AE-4B67-B070-30C0D433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1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23DB-0836-4A4F-B7BE-5D661B45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47D97-0277-4164-8C71-0B8B0105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65108-1CA2-4E89-92BF-CEAB6CE3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0723-58F8-4571-8071-530D02B9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B62C0-25E2-4F33-AE89-1A3DB155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9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10B-0F26-4B3B-8852-755E1420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54042-BE3C-4E54-903E-208ADD67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2564B-9939-4550-AF1E-FE070BB7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530C-A437-4193-8711-FDF76562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62FAC-1D47-48EE-A0C3-654CAF8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56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4713-E656-4076-8E6B-B7B3885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8D944-E2DE-4CC4-AF8D-36A6F681F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C5161-8E02-412F-B77B-60F03A137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EE30A-F543-4E9D-B49D-4F02A2A8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663A6-0297-487A-970C-59E92FBC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7A2D6-3760-4303-8ED0-118E8E2C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49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EE76-C4F5-469E-9944-AFA3EA6D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49265-1CD5-4071-8325-9D11D5D82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C989F-C151-4E7A-9E57-D8EE622B2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41265-C7DD-497A-A4BB-08800204D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CABCB-4641-4323-A3A1-D4C252DCE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92BA0-DF1D-4FF1-AB2A-2D85EA23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D45712-1008-4F03-AEAB-A7BD657C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3AC09-7A1D-447A-B4FC-039E2F0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78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F764-ECE1-45B8-B49B-3663EA28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B4F46-AAE6-498F-AC1F-9030EC1C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5CA14-3813-4FCF-8DD1-EC736ED1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FFAFF-A190-4E75-A058-A7DD8134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2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1D5EC-E627-4D0C-A881-9BA58FDA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CD92A-319D-49FB-A868-04280793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51FF4-931A-405B-9A99-F678C933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9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9C34-5EEB-4F85-8579-F38597E5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4EFEF-0EFC-41A3-9185-76E116C4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6AB18-57FA-4B63-BC6D-85E5DEB70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86878-BB8E-4C74-B0DC-FEBD172D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F593-F6FE-489B-A53D-B24739CE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44BC8-7732-43AB-AAAB-B1380CB1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8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9ACA-C1DB-43EF-A947-F12B7147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3C99D-1A2D-427B-917D-84C5C9826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3379F-8E69-4B8A-966A-5DF51811C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556A7-B38D-49C9-9C3F-BE814BFA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9A5CD-BB7B-40EA-8840-5F8DA7F1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73EF2-9AB4-498B-8896-9474B25C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6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9FF25-D65E-47CB-B25D-B44C607A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E4136-0CF7-479D-A7CF-B2F92A5AD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4FB7B-19D7-4215-BB9B-E552BDCF2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2EA28-7E37-4CB8-B242-DB79F63C5C2B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94119-10FF-4D51-B5F8-19BEA9338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C5687-2ACB-429A-B5F3-372489C40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440C4-C604-4386-A067-3CA8CE81C5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25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0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33.sv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2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lit, dark, night&#10;&#10;Description automatically generated">
            <a:extLst>
              <a:ext uri="{FF2B5EF4-FFF2-40B4-BE49-F238E27FC236}">
                <a16:creationId xmlns:a16="http://schemas.microsoft.com/office/drawing/2014/main" id="{251150BA-8B8B-477D-82C8-73A14AE0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44" y="-1867218"/>
            <a:ext cx="8798313" cy="879831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ACA13-679F-44D2-9056-342C21039F23}"/>
              </a:ext>
            </a:extLst>
          </p:cNvPr>
          <p:cNvSpPr txBox="1"/>
          <p:nvPr/>
        </p:nvSpPr>
        <p:spPr>
          <a:xfrm>
            <a:off x="131181" y="107066"/>
            <a:ext cx="3603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DIN"/>
              </a:rPr>
              <a:t>Image Credit: Jason Kirk - Baylor College of Medicine</a:t>
            </a:r>
          </a:p>
          <a:p>
            <a:r>
              <a:rPr lang="en-GB" sz="1100" dirty="0">
                <a:solidFill>
                  <a:schemeClr val="bg1"/>
                </a:solidFill>
                <a:latin typeface="DIN"/>
              </a:rPr>
              <a:t>Nikon Small World 2019 Prize Winner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122D1-A31C-6B3B-262B-B641087DB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8514" y="4734047"/>
            <a:ext cx="9144000" cy="1021406"/>
          </a:xfrm>
          <a:solidFill>
            <a:schemeClr val="tx1">
              <a:alpha val="75000"/>
            </a:schemeClr>
          </a:solidFill>
        </p:spPr>
        <p:txBody>
          <a:bodyPr anchor="ctr"/>
          <a:lstStyle/>
          <a:p>
            <a:pPr algn="r"/>
            <a:r>
              <a:rPr lang="en-GB" dirty="0">
                <a:solidFill>
                  <a:schemeClr val="bg1"/>
                </a:solidFill>
                <a:latin typeface="DIN"/>
              </a:rPr>
              <a:t>Seeing Is Not Believing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1496C-55E7-AD9B-D7D0-A8CC2A155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514" y="5766743"/>
            <a:ext cx="9144000" cy="1080000"/>
          </a:xfrm>
          <a:solidFill>
            <a:schemeClr val="tx1">
              <a:alpha val="75000"/>
            </a:schemeClr>
          </a:solidFill>
        </p:spPr>
        <p:txBody>
          <a:bodyPr anchor="ctr">
            <a:normAutofit fontScale="92500" lnSpcReduction="20000"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DIN"/>
              </a:rPr>
              <a:t>The Case For Automating Image Analysis</a:t>
            </a:r>
          </a:p>
          <a:p>
            <a:pPr algn="r"/>
            <a:endParaRPr lang="en-GB" dirty="0">
              <a:solidFill>
                <a:schemeClr val="bg1"/>
              </a:solidFill>
              <a:latin typeface="DIN"/>
            </a:endParaRPr>
          </a:p>
          <a:p>
            <a:pPr algn="r"/>
            <a:r>
              <a:rPr lang="en-GB" sz="1900" dirty="0">
                <a:solidFill>
                  <a:schemeClr val="bg1"/>
                </a:solidFill>
                <a:latin typeface="DIN"/>
              </a:rPr>
              <a:t>Dave Barry • Francis Crick Institute</a:t>
            </a:r>
          </a:p>
        </p:txBody>
      </p:sp>
      <p:pic>
        <p:nvPicPr>
          <p:cNvPr id="7" name="Picture 6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3EB434B1-5B5C-341B-52E9-6927264A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3" y="4854134"/>
            <a:ext cx="1674346" cy="18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56C6C-D87B-6342-5BDC-E95AAF46B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8" t="36142" r="25078" b="14975"/>
          <a:stretch/>
        </p:blipFill>
        <p:spPr>
          <a:xfrm>
            <a:off x="3906983" y="1268786"/>
            <a:ext cx="4378035" cy="432042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5008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DABFAC8-CF2B-2D1E-2895-0E3338DBE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00" y="980728"/>
            <a:ext cx="5616000" cy="5616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D4713B-4A37-3859-FA1F-4DF3885DF94F}"/>
              </a:ext>
            </a:extLst>
          </p:cNvPr>
          <p:cNvSpPr/>
          <p:nvPr/>
        </p:nvSpPr>
        <p:spPr>
          <a:xfrm>
            <a:off x="2711624" y="3501008"/>
            <a:ext cx="576064" cy="57606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B45217-503A-3DC8-D9EA-7EA1C8D9C774}"/>
              </a:ext>
            </a:extLst>
          </p:cNvPr>
          <p:cNvCxnSpPr>
            <a:cxnSpLocks/>
          </p:cNvCxnSpPr>
          <p:nvPr/>
        </p:nvCxnSpPr>
        <p:spPr>
          <a:xfrm flipV="1">
            <a:off x="3258355" y="980728"/>
            <a:ext cx="8670293" cy="254550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4A7AC4-3FB7-F704-406C-4E808C048D16}"/>
              </a:ext>
            </a:extLst>
          </p:cNvPr>
          <p:cNvCxnSpPr>
            <a:cxnSpLocks/>
          </p:cNvCxnSpPr>
          <p:nvPr/>
        </p:nvCxnSpPr>
        <p:spPr>
          <a:xfrm>
            <a:off x="3258355" y="4049118"/>
            <a:ext cx="8670293" cy="254761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B1E226-9440-712A-2BC6-E652081C7A32}"/>
              </a:ext>
            </a:extLst>
          </p:cNvPr>
          <p:cNvCxnSpPr>
            <a:cxnSpLocks/>
          </p:cNvCxnSpPr>
          <p:nvPr/>
        </p:nvCxnSpPr>
        <p:spPr>
          <a:xfrm flipV="1">
            <a:off x="2740624" y="980728"/>
            <a:ext cx="3572024" cy="254550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BE5A0B-1324-50DF-3AC8-697D1EA7CC3D}"/>
              </a:ext>
            </a:extLst>
          </p:cNvPr>
          <p:cNvCxnSpPr>
            <a:cxnSpLocks/>
          </p:cNvCxnSpPr>
          <p:nvPr/>
        </p:nvCxnSpPr>
        <p:spPr>
          <a:xfrm>
            <a:off x="2740624" y="4049118"/>
            <a:ext cx="3572024" cy="254761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8D86AF-607A-E2C1-D1E5-F6BF53981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48" y="980728"/>
            <a:ext cx="5616000" cy="56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756C6C-D87B-6342-5BDC-E95AAF46B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8" t="36142" r="25078" b="14975"/>
          <a:stretch/>
        </p:blipFill>
        <p:spPr>
          <a:xfrm>
            <a:off x="291328" y="312441"/>
            <a:ext cx="1885113" cy="186030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872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5391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7" y="1607441"/>
            <a:ext cx="11772000" cy="364277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7" y="1607441"/>
            <a:ext cx="11772000" cy="36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" y="1609558"/>
            <a:ext cx="11772000" cy="3639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" y="1608606"/>
            <a:ext cx="11772000" cy="364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Seeing is believing?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Seeing is </a:t>
            </a:r>
            <a:r>
              <a:rPr lang="en-GB" sz="4400" dirty="0">
                <a:solidFill>
                  <a:srgbClr val="FF0000"/>
                </a:solidFill>
                <a:latin typeface="Trebuchet MS" panose="020B0603020202020204" pitchFamily="34" charset="0"/>
              </a:rPr>
              <a:t>not</a:t>
            </a: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 believing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78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#2: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The image is not the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150BA-8B8B-477D-82C8-73A14AE0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7" y="150829"/>
            <a:ext cx="7731275" cy="659876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ACA13-679F-44D2-9056-342C21039F23}"/>
              </a:ext>
            </a:extLst>
          </p:cNvPr>
          <p:cNvSpPr txBox="1"/>
          <p:nvPr/>
        </p:nvSpPr>
        <p:spPr>
          <a:xfrm>
            <a:off x="8257880" y="934372"/>
            <a:ext cx="3934120" cy="461665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</a:t>
            </a:r>
            <a:r>
              <a:rPr lang="en-GB" sz="1200" dirty="0" err="1">
                <a:solidFill>
                  <a:schemeClr val="bg1"/>
                </a:solidFill>
              </a:rPr>
              <a:t>Torsten</a:t>
            </a:r>
            <a:r>
              <a:rPr lang="en-GB" sz="1200" dirty="0">
                <a:solidFill>
                  <a:schemeClr val="bg1"/>
                </a:solidFill>
              </a:rPr>
              <a:t> Wittmann - Scripps Research Institute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Nikon Small World 2003 Prize Winner</a:t>
            </a:r>
          </a:p>
        </p:txBody>
      </p:sp>
    </p:spTree>
    <p:extLst>
      <p:ext uri="{BB962C8B-B14F-4D97-AF65-F5344CB8AC3E}">
        <p14:creationId xmlns:p14="http://schemas.microsoft.com/office/powerpoint/2010/main" val="391829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925E1-C27F-902E-EA3B-95EF3248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" t="16770" r="2944" b="3092"/>
          <a:stretch/>
        </p:blipFill>
        <p:spPr>
          <a:xfrm>
            <a:off x="2611786" y="360575"/>
            <a:ext cx="6968429" cy="61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150BA-8B8B-477D-82C8-73A14AE0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7" y="150829"/>
            <a:ext cx="7731275" cy="659876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ACA13-679F-44D2-9056-342C21039F23}"/>
              </a:ext>
            </a:extLst>
          </p:cNvPr>
          <p:cNvSpPr txBox="1"/>
          <p:nvPr/>
        </p:nvSpPr>
        <p:spPr>
          <a:xfrm>
            <a:off x="8257880" y="934372"/>
            <a:ext cx="3934120" cy="461665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</a:t>
            </a:r>
            <a:r>
              <a:rPr lang="en-GB" sz="1200" dirty="0" err="1">
                <a:solidFill>
                  <a:schemeClr val="bg1"/>
                </a:solidFill>
              </a:rPr>
              <a:t>Torsten</a:t>
            </a:r>
            <a:r>
              <a:rPr lang="en-GB" sz="1200" dirty="0">
                <a:solidFill>
                  <a:schemeClr val="bg1"/>
                </a:solidFill>
              </a:rPr>
              <a:t> Wittmann - Scripps Research Institute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Nikon Small World 2003 Prize Winner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E1DF6-CA07-077B-DD55-FEEA511AD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9" t="16770" r="2944" b="3092"/>
          <a:stretch/>
        </p:blipFill>
        <p:spPr>
          <a:xfrm>
            <a:off x="8610094" y="3208985"/>
            <a:ext cx="2922029" cy="25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5531E-487C-46C0-462A-6362E67F4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89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#3: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Analysing “by eye” is a really bad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FD893-236F-823E-73A2-A36DFE90B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8" t="35811" r="25504" b="14160"/>
          <a:stretch/>
        </p:blipFill>
        <p:spPr>
          <a:xfrm>
            <a:off x="3995587" y="1269000"/>
            <a:ext cx="42008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552" y="836632"/>
            <a:ext cx="7669619" cy="5752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D6815-FB17-9B14-D24C-BA6A7C348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8" t="35811" r="25504" b="14160"/>
          <a:stretch/>
        </p:blipFill>
        <p:spPr>
          <a:xfrm>
            <a:off x="156022" y="116632"/>
            <a:ext cx="2660519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92" t="23148" b="37684"/>
          <a:stretch/>
        </p:blipFill>
        <p:spPr>
          <a:xfrm>
            <a:off x="0" y="830258"/>
            <a:ext cx="12192000" cy="51974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E84AB7-DEC1-407C-A46D-E8128D39146F}"/>
              </a:ext>
            </a:extLst>
          </p:cNvPr>
          <p:cNvSpPr/>
          <p:nvPr/>
        </p:nvSpPr>
        <p:spPr>
          <a:xfrm>
            <a:off x="1889265" y="1527390"/>
            <a:ext cx="1221580" cy="133835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478558-66B5-476B-88B0-F67D76BF8684}"/>
              </a:ext>
            </a:extLst>
          </p:cNvPr>
          <p:cNvSpPr/>
          <p:nvPr/>
        </p:nvSpPr>
        <p:spPr>
          <a:xfrm>
            <a:off x="10101582" y="671121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D4AB97-6925-4C58-B220-9ACE7B96DD62}"/>
              </a:ext>
            </a:extLst>
          </p:cNvPr>
          <p:cNvSpPr/>
          <p:nvPr/>
        </p:nvSpPr>
        <p:spPr>
          <a:xfrm>
            <a:off x="5954598" y="1828844"/>
            <a:ext cx="1832751" cy="1732713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185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5" t="-7261" r="1329" b="43619"/>
          <a:stretch/>
        </p:blipFill>
        <p:spPr>
          <a:xfrm>
            <a:off x="0" y="546755"/>
            <a:ext cx="12192000" cy="631124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CF5A54-DF5F-4FAD-879D-46B252EAA34E}"/>
              </a:ext>
            </a:extLst>
          </p:cNvPr>
          <p:cNvSpPr/>
          <p:nvPr/>
        </p:nvSpPr>
        <p:spPr>
          <a:xfrm>
            <a:off x="10092155" y="541456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06B8EA-EE47-4C3D-9057-DF425699AD85}"/>
              </a:ext>
            </a:extLst>
          </p:cNvPr>
          <p:cNvSpPr/>
          <p:nvPr/>
        </p:nvSpPr>
        <p:spPr>
          <a:xfrm>
            <a:off x="7676970" y="642205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E7938C-0283-4C50-8D46-3722BAB90FE0}"/>
              </a:ext>
            </a:extLst>
          </p:cNvPr>
          <p:cNvSpPr/>
          <p:nvPr/>
        </p:nvSpPr>
        <p:spPr>
          <a:xfrm>
            <a:off x="393545" y="689044"/>
            <a:ext cx="1832751" cy="1732713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1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01" t="20962" r="523" b="36957"/>
          <a:stretch/>
        </p:blipFill>
        <p:spPr>
          <a:xfrm>
            <a:off x="18551" y="137582"/>
            <a:ext cx="12154898" cy="658283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32350C-2780-4C68-BA7D-CC693851ABE8}"/>
              </a:ext>
            </a:extLst>
          </p:cNvPr>
          <p:cNvSpPr/>
          <p:nvPr/>
        </p:nvSpPr>
        <p:spPr>
          <a:xfrm>
            <a:off x="9272023" y="4300441"/>
            <a:ext cx="1832751" cy="1732713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F46ECD-54BC-4D53-8AEB-74EF5D9B181F}"/>
              </a:ext>
            </a:extLst>
          </p:cNvPr>
          <p:cNvSpPr/>
          <p:nvPr/>
        </p:nvSpPr>
        <p:spPr>
          <a:xfrm>
            <a:off x="156000" y="1330329"/>
            <a:ext cx="1287567" cy="1480007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E2DF1B-DCEC-4E3D-A7C8-E0CEFDA62441}"/>
              </a:ext>
            </a:extLst>
          </p:cNvPr>
          <p:cNvSpPr/>
          <p:nvPr/>
        </p:nvSpPr>
        <p:spPr>
          <a:xfrm>
            <a:off x="5179624" y="1791136"/>
            <a:ext cx="1832751" cy="1732713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90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4800" y="115200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>
            <a:off x="2045314" y="1390092"/>
            <a:ext cx="4552131" cy="3585031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10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4800" y="115200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>
            <a:off x="2045314" y="1390092"/>
            <a:ext cx="4552131" cy="3585031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23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6000" y="116632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 rot="2028474">
            <a:off x="2577336" y="1396941"/>
            <a:ext cx="2509514" cy="3281424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53274-830F-4B15-ACD6-25ED1DF71BE4}"/>
              </a:ext>
            </a:extLst>
          </p:cNvPr>
          <p:cNvSpPr/>
          <p:nvPr/>
        </p:nvSpPr>
        <p:spPr>
          <a:xfrm rot="2028474">
            <a:off x="4131595" y="2478880"/>
            <a:ext cx="2285770" cy="223789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2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55979" r="18802" b="14168"/>
          <a:stretch/>
        </p:blipFill>
        <p:spPr>
          <a:xfrm>
            <a:off x="156000" y="116632"/>
            <a:ext cx="9052230" cy="6789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970798-9370-47A6-81B1-739C519A1AF5}"/>
              </a:ext>
            </a:extLst>
          </p:cNvPr>
          <p:cNvSpPr/>
          <p:nvPr/>
        </p:nvSpPr>
        <p:spPr>
          <a:xfrm rot="2028474">
            <a:off x="2347806" y="2527740"/>
            <a:ext cx="2509514" cy="170535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C53274-830F-4B15-ACD6-25ED1DF71BE4}"/>
              </a:ext>
            </a:extLst>
          </p:cNvPr>
          <p:cNvSpPr/>
          <p:nvPr/>
        </p:nvSpPr>
        <p:spPr>
          <a:xfrm rot="2028474">
            <a:off x="4131595" y="2478880"/>
            <a:ext cx="2285770" cy="223789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26B9CF-A933-45CD-B0D9-D7256F91E57A}"/>
              </a:ext>
            </a:extLst>
          </p:cNvPr>
          <p:cNvSpPr/>
          <p:nvPr/>
        </p:nvSpPr>
        <p:spPr>
          <a:xfrm rot="2028474">
            <a:off x="3086584" y="1530488"/>
            <a:ext cx="2090629" cy="212604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F21B3D6-8994-3E83-FEFF-DAC0481B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92" y="472209"/>
            <a:ext cx="5913582" cy="5913582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403AE81-680F-744A-418F-40E5024635DC}"/>
              </a:ext>
            </a:extLst>
          </p:cNvPr>
          <p:cNvSpPr/>
          <p:nvPr/>
        </p:nvSpPr>
        <p:spPr>
          <a:xfrm>
            <a:off x="7248088" y="906011"/>
            <a:ext cx="4153620" cy="2248250"/>
          </a:xfrm>
          <a:prstGeom prst="wedgeRoundRectCallout">
            <a:avLst>
              <a:gd name="adj1" fmla="val -97376"/>
              <a:gd name="adj2" fmla="val -18470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Have your phones ready to scan!</a:t>
            </a:r>
          </a:p>
        </p:txBody>
      </p:sp>
    </p:spTree>
    <p:extLst>
      <p:ext uri="{BB962C8B-B14F-4D97-AF65-F5344CB8AC3E}">
        <p14:creationId xmlns:p14="http://schemas.microsoft.com/office/powerpoint/2010/main" val="10604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142999"/>
            <a:ext cx="12192000" cy="914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CC6D3-04B7-6EF4-E0ED-A5452449152D}"/>
              </a:ext>
            </a:extLst>
          </p:cNvPr>
          <p:cNvSpPr txBox="1"/>
          <p:nvPr/>
        </p:nvSpPr>
        <p:spPr>
          <a:xfrm>
            <a:off x="2231101" y="1621614"/>
            <a:ext cx="7729798" cy="361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Only count round objects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Don’t count objects at edge of image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Don’t count objects below a certain intensity level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DIN" panose="02000504040000020003" pitchFamily="2" charset="0"/>
              </a:rPr>
              <a:t>Don’t count clumps of objects as one</a:t>
            </a:r>
          </a:p>
        </p:txBody>
      </p:sp>
    </p:spTree>
    <p:extLst>
      <p:ext uri="{BB962C8B-B14F-4D97-AF65-F5344CB8AC3E}">
        <p14:creationId xmlns:p14="http://schemas.microsoft.com/office/powerpoint/2010/main" val="40537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142999"/>
            <a:ext cx="12192000" cy="914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CC6D3-04B7-6EF4-E0ED-A5452449152D}"/>
              </a:ext>
            </a:extLst>
          </p:cNvPr>
          <p:cNvSpPr txBox="1"/>
          <p:nvPr/>
        </p:nvSpPr>
        <p:spPr>
          <a:xfrm>
            <a:off x="1378985" y="2484222"/>
            <a:ext cx="9434030" cy="1889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run(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"Median..."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"radius=2"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2000" dirty="0" err="1">
                <a:solidFill>
                  <a:srgbClr val="FFC000"/>
                </a:solidFill>
                <a:latin typeface="Consolas" panose="020B0609020204030204" pitchFamily="49" charset="0"/>
              </a:rPr>
              <a:t>setAutoThreshold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IsoData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dark no-reset"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run(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"Convert to Mask"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run(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Analyze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Particles..."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GB" sz="2000" dirty="0">
                <a:solidFill>
                  <a:srgbClr val="FF0000"/>
                </a:solidFill>
                <a:latin typeface="Consolas" panose="020B0609020204030204" pitchFamily="49" charset="0"/>
              </a:rPr>
              <a:t> "show=Outlines exclude summarize"</a:t>
            </a:r>
            <a:r>
              <a:rPr lang="en-GB" sz="2000" dirty="0">
                <a:solidFill>
                  <a:srgbClr val="FFC00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7FD4B-F3B0-0269-42B3-6C9C45160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772" y="583148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157037-EBD2-7C3C-89BC-698628A5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985" y="836632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82C4FA-717C-5150-F2F8-BA057E7D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51" y="2096262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9BF792-982E-0FF3-BE8F-2DE2B94E0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402" y="2778959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E15494-C9A0-0984-C403-AA699DE9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53" y="3461656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F3C53A-2030-5EFC-770C-6E96AF27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505" y="3355892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AFE2F3-6D82-C64B-632D-A7006723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147" y="3676574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B7A01C-80EB-86A5-2C60-B4AD2BEE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59" y="195187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E440A4-C49F-26CB-792E-8DC87691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08" y="370115"/>
            <a:ext cx="4032835" cy="30262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1592_2014_BFnmeth3036_MOESM256_ESM">
            <a:hlinkClick r:id="" action="ppaction://media"/>
            <a:extLst>
              <a:ext uri="{FF2B5EF4-FFF2-40B4-BE49-F238E27FC236}">
                <a16:creationId xmlns:a16="http://schemas.microsoft.com/office/drawing/2014/main" id="{687F0569-93A8-444F-847F-5016D377C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7" y="1124147"/>
            <a:ext cx="12130807" cy="4609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5F79D4-A810-4852-91FC-CC86B731F3C4}"/>
              </a:ext>
            </a:extLst>
          </p:cNvPr>
          <p:cNvSpPr txBox="1"/>
          <p:nvPr/>
        </p:nvSpPr>
        <p:spPr>
          <a:xfrm>
            <a:off x="8851769" y="6302662"/>
            <a:ext cx="318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  <a:latin typeface="DIN"/>
              </a:rPr>
              <a:t>Amat</a:t>
            </a:r>
            <a:r>
              <a:rPr lang="en-GB" dirty="0">
                <a:solidFill>
                  <a:schemeClr val="bg1"/>
                </a:solidFill>
                <a:latin typeface="DIN"/>
              </a:rPr>
              <a:t> </a:t>
            </a:r>
            <a:r>
              <a:rPr lang="en-GB" i="1" dirty="0">
                <a:solidFill>
                  <a:schemeClr val="bg1"/>
                </a:solidFill>
                <a:latin typeface="DIN"/>
              </a:rPr>
              <a:t>et al.</a:t>
            </a:r>
            <a:r>
              <a:rPr lang="en-GB" dirty="0">
                <a:solidFill>
                  <a:schemeClr val="bg1"/>
                </a:solidFill>
                <a:latin typeface="DIN"/>
              </a:rPr>
              <a:t>, Nat Meth, 2014</a:t>
            </a:r>
          </a:p>
        </p:txBody>
      </p:sp>
    </p:spTree>
    <p:extLst>
      <p:ext uri="{BB962C8B-B14F-4D97-AF65-F5344CB8AC3E}">
        <p14:creationId xmlns:p14="http://schemas.microsoft.com/office/powerpoint/2010/main" val="15021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#4: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Image analysis is hard…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1A9536-2CA3-4DDB-8BBC-4BB70FB86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458" y="-55279"/>
            <a:ext cx="7824507" cy="905381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80948-6E5B-48BE-BF54-1D437A295528}"/>
              </a:ext>
            </a:extLst>
          </p:cNvPr>
          <p:cNvSpPr txBox="1"/>
          <p:nvPr/>
        </p:nvSpPr>
        <p:spPr>
          <a:xfrm>
            <a:off x="7413987" y="1331565"/>
            <a:ext cx="4296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>
                <a:solidFill>
                  <a:schemeClr val="bg1"/>
                </a:solidFill>
              </a:rPr>
              <a:t>“Connect a camera to a computer and have it describe what it sees”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3A5AC-A2D2-64CE-7AF9-2A1C98FA9E68}"/>
              </a:ext>
            </a:extLst>
          </p:cNvPr>
          <p:cNvSpPr txBox="1"/>
          <p:nvPr/>
        </p:nvSpPr>
        <p:spPr>
          <a:xfrm>
            <a:off x="5458846" y="3059668"/>
            <a:ext cx="654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Marvin Minsky, 1966</a:t>
            </a:r>
          </a:p>
        </p:txBody>
      </p:sp>
    </p:spTree>
    <p:extLst>
      <p:ext uri="{BB962C8B-B14F-4D97-AF65-F5344CB8AC3E}">
        <p14:creationId xmlns:p14="http://schemas.microsoft.com/office/powerpoint/2010/main" val="23283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4192"/>
            <a:ext cx="12192000" cy="910638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3A2907-0880-4AA2-A67B-5D024191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000" y="-2700191"/>
            <a:ext cx="50400000" cy="12258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4CCD5-0633-40BF-BC45-D23278DA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24000" y="-248514"/>
            <a:ext cx="30240000" cy="7355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CF112-1E51-4C3C-A6B2-96A61C8C8BF9}"/>
              </a:ext>
            </a:extLst>
          </p:cNvPr>
          <p:cNvSpPr txBox="1"/>
          <p:nvPr/>
        </p:nvSpPr>
        <p:spPr>
          <a:xfrm>
            <a:off x="930000" y="1030536"/>
            <a:ext cx="10332000" cy="1944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</a:rPr>
              <a:t>“Solutions to image analysis problems often appear simple, particularly when easily accomplished by the human visual system, which is complex and poorly understood.”</a:t>
            </a:r>
          </a:p>
        </p:txBody>
      </p:sp>
      <p:pic>
        <p:nvPicPr>
          <p:cNvPr id="3" name="Picture 2" descr="A book cover of a digital image processing&#10;&#10;Description automatically generated with low confidence">
            <a:extLst>
              <a:ext uri="{FF2B5EF4-FFF2-40B4-BE49-F238E27FC236}">
                <a16:creationId xmlns:a16="http://schemas.microsoft.com/office/drawing/2014/main" id="{3FB2FBCD-18F4-F31C-84D8-F3DC56238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45" y="2497408"/>
            <a:ext cx="2890104" cy="41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5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#5: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Manage your expectations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0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9D9F9C-9589-1063-7554-0688527B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003961"/>
              </p:ext>
            </p:extLst>
          </p:nvPr>
        </p:nvGraphicFramePr>
        <p:xfrm>
          <a:off x="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51CE8A3C-D54A-D94D-ED10-8987F79CF9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29871" y="1850318"/>
            <a:ext cx="4830074" cy="31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9D9F9C-9589-1063-7554-0688527B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159140"/>
              </p:ext>
            </p:extLst>
          </p:nvPr>
        </p:nvGraphicFramePr>
        <p:xfrm>
          <a:off x="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AFC14C-3AE3-37A7-23A6-369145434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29871" y="1850318"/>
            <a:ext cx="4830074" cy="3157363"/>
          </a:xfrm>
          <a:prstGeom prst="rect">
            <a:avLst/>
          </a:prstGeom>
        </p:spPr>
      </p:pic>
      <p:pic>
        <p:nvPicPr>
          <p:cNvPr id="4" name="Graphic 3" descr="Crying face outline with solid fill">
            <a:extLst>
              <a:ext uri="{FF2B5EF4-FFF2-40B4-BE49-F238E27FC236}">
                <a16:creationId xmlns:a16="http://schemas.microsoft.com/office/drawing/2014/main" id="{BE6DEF81-D2A8-B1EC-77FF-6183798853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000" y="2412000"/>
            <a:ext cx="577126" cy="5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8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9D9F9C-9589-1063-7554-0688527B9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412840"/>
              </p:ext>
            </p:extLst>
          </p:nvPr>
        </p:nvGraphicFramePr>
        <p:xfrm>
          <a:off x="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AFC14C-3AE3-37A7-23A6-369145434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29871" y="1850318"/>
            <a:ext cx="4830074" cy="3157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3CB4D-B978-EB5A-F1B8-A73DCACA6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0727" y="1850481"/>
            <a:ext cx="4829218" cy="3157200"/>
          </a:xfrm>
          <a:prstGeom prst="rect">
            <a:avLst/>
          </a:prstGeom>
        </p:spPr>
      </p:pic>
      <p:pic>
        <p:nvPicPr>
          <p:cNvPr id="6" name="Graphic 5" descr="Confused face outline with solid fill">
            <a:extLst>
              <a:ext uri="{FF2B5EF4-FFF2-40B4-BE49-F238E27FC236}">
                <a16:creationId xmlns:a16="http://schemas.microsoft.com/office/drawing/2014/main" id="{4E186A47-E784-3B54-ADAE-3FCA5FD5C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80000" y="2412000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C6DAE-77E6-4E6A-87B7-75C57A68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2" r="1135" b="1752"/>
          <a:stretch/>
        </p:blipFill>
        <p:spPr>
          <a:xfrm>
            <a:off x="-535447" y="0"/>
            <a:ext cx="127313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9946C-BF72-45D4-AF44-3CD343E93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0102" r="1135" b="1752"/>
          <a:stretch/>
        </p:blipFill>
        <p:spPr>
          <a:xfrm>
            <a:off x="-535447" y="0"/>
            <a:ext cx="1273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miling with hearts face with solid fill with solid fill">
            <a:extLst>
              <a:ext uri="{FF2B5EF4-FFF2-40B4-BE49-F238E27FC236}">
                <a16:creationId xmlns:a16="http://schemas.microsoft.com/office/drawing/2014/main" id="{B06C2E45-5DC5-0388-9C1A-C2A4FA09B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261" y="292260"/>
            <a:ext cx="6273478" cy="6273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FC14C-3AE3-37A7-23A6-36914543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29872" y="1850318"/>
            <a:ext cx="4830072" cy="31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#6: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Perfect is the enemy of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9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4556B-152D-129F-E9FE-E7855651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2B69B-888E-E3DF-EBC5-7AD87978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16509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rebuchet MS" panose="020B0603020202020204" pitchFamily="34" charset="0"/>
              </a:rPr>
              <a:t>When do I know when my image analysis is good enough?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2309D-938E-B566-8388-DC5853D02916}"/>
              </a:ext>
            </a:extLst>
          </p:cNvPr>
          <p:cNvSpPr/>
          <p:nvPr/>
        </p:nvSpPr>
        <p:spPr>
          <a:xfrm>
            <a:off x="3943621" y="1995853"/>
            <a:ext cx="5332265" cy="3754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87D5-3845-90FB-1030-120FB9B9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78181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Everyone makes mistakes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DD6AF-1CCE-9B5D-304A-089D593E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4" y="3287775"/>
            <a:ext cx="3696000" cy="27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C4E1B-93D1-4B9D-65E6-B07368A0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61" y="3287775"/>
            <a:ext cx="3699067" cy="2772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9057B-4F8F-3B10-D3CF-FF1EADA79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125" y="3287775"/>
            <a:ext cx="3699067" cy="2772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B33602-7754-BE48-5350-7F441EEAC215}"/>
              </a:ext>
            </a:extLst>
          </p:cNvPr>
          <p:cNvSpPr/>
          <p:nvPr/>
        </p:nvSpPr>
        <p:spPr>
          <a:xfrm>
            <a:off x="6315959" y="4920792"/>
            <a:ext cx="707010" cy="631596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5FA8A3-B51D-3F14-92AF-B5CA91A8D4E3}"/>
              </a:ext>
            </a:extLst>
          </p:cNvPr>
          <p:cNvSpPr/>
          <p:nvPr/>
        </p:nvSpPr>
        <p:spPr>
          <a:xfrm>
            <a:off x="10297975" y="4920792"/>
            <a:ext cx="707010" cy="631596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D174C-9D9B-4904-304F-61B6E64059AC}"/>
              </a:ext>
            </a:extLst>
          </p:cNvPr>
          <p:cNvSpPr/>
          <p:nvPr/>
        </p:nvSpPr>
        <p:spPr>
          <a:xfrm rot="1478423">
            <a:off x="9763444" y="5516173"/>
            <a:ext cx="1069062" cy="794090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8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87D5-3845-90FB-1030-120FB9B9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15" y="78181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Everyone makes mistakes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DD6AF-1CCE-9B5D-304A-089D593E0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464" y="3749775"/>
            <a:ext cx="3696000" cy="18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C4E1B-93D1-4B9D-65E6-B07368A0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4761" y="3749008"/>
            <a:ext cx="3699067" cy="184953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9057B-4F8F-3B10-D3CF-FF1EADA79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3125" y="3749008"/>
            <a:ext cx="3699067" cy="184953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B33602-7754-BE48-5350-7F441EEAC215}"/>
              </a:ext>
            </a:extLst>
          </p:cNvPr>
          <p:cNvSpPr/>
          <p:nvPr/>
        </p:nvSpPr>
        <p:spPr>
          <a:xfrm>
            <a:off x="6626352" y="3749008"/>
            <a:ext cx="1057964" cy="1007550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5FA8A3-B51D-3F14-92AF-B5CA91A8D4E3}"/>
              </a:ext>
            </a:extLst>
          </p:cNvPr>
          <p:cNvSpPr/>
          <p:nvPr/>
        </p:nvSpPr>
        <p:spPr>
          <a:xfrm>
            <a:off x="10595864" y="3749008"/>
            <a:ext cx="938997" cy="881715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D174C-9D9B-4904-304F-61B6E64059AC}"/>
              </a:ext>
            </a:extLst>
          </p:cNvPr>
          <p:cNvSpPr/>
          <p:nvPr/>
        </p:nvSpPr>
        <p:spPr>
          <a:xfrm rot="1478423">
            <a:off x="10255595" y="4584135"/>
            <a:ext cx="669219" cy="461589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3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863E40-6E7B-575C-CC8A-DB805A421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220226"/>
              </p:ext>
            </p:extLst>
          </p:nvPr>
        </p:nvGraphicFramePr>
        <p:xfrm>
          <a:off x="-5928" y="384175"/>
          <a:ext cx="6022975" cy="608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rism 7" r:id="rId3" imgW="6022189" imgH="6089485" progId="Prism7.Document">
                  <p:embed/>
                </p:oleObj>
              </mc:Choice>
              <mc:Fallback>
                <p:oleObj name="Prism 7" r:id="rId3" imgW="6022189" imgH="6089485" progId="Prism7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B863E40-6E7B-575C-CC8A-DB805A421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928" y="384175"/>
                        <a:ext cx="6022975" cy="608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2613E6D-C5A0-878A-4556-5D955B439D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7829"/>
              </p:ext>
            </p:extLst>
          </p:nvPr>
        </p:nvGraphicFramePr>
        <p:xfrm>
          <a:off x="6127069" y="382588"/>
          <a:ext cx="6024563" cy="609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rism 7" r:id="rId5" imgW="6025070" imgH="6090925" progId="Prism7.Document">
                  <p:embed/>
                </p:oleObj>
              </mc:Choice>
              <mc:Fallback>
                <p:oleObj name="Prism 7" r:id="rId5" imgW="6025070" imgH="6090925" progId="Prism7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2613E6D-C5A0-878A-4556-5D955B439D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7069" y="382588"/>
                        <a:ext cx="6024563" cy="609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306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#7: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Crap In = Crap 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6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FE9D3C5-1371-0B6D-EB2D-4C603C93A167}"/>
              </a:ext>
            </a:extLst>
          </p:cNvPr>
          <p:cNvGrpSpPr/>
          <p:nvPr/>
        </p:nvGrpSpPr>
        <p:grpSpPr>
          <a:xfrm>
            <a:off x="864000" y="1688400"/>
            <a:ext cx="10131585" cy="3600000"/>
            <a:chOff x="813600" y="1688400"/>
            <a:chExt cx="10131585" cy="360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096262-BC91-6054-090D-8562F7840CFE}"/>
                </a:ext>
              </a:extLst>
            </p:cNvPr>
            <p:cNvSpPr txBox="1"/>
            <p:nvPr/>
          </p:nvSpPr>
          <p:spPr>
            <a:xfrm>
              <a:off x="813600" y="1688400"/>
              <a:ext cx="2384385" cy="360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Crap Images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343EAA-97F6-074D-60F2-205460A1982C}"/>
                </a:ext>
              </a:extLst>
            </p:cNvPr>
            <p:cNvCxnSpPr>
              <a:cxnSpLocks/>
              <a:stCxn id="4" idx="3"/>
              <a:endCxn id="2" idx="1"/>
            </p:cNvCxnSpPr>
            <p:nvPr/>
          </p:nvCxnSpPr>
          <p:spPr>
            <a:xfrm>
              <a:off x="3197985" y="3488400"/>
              <a:ext cx="148921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C84B80-15BA-56F7-3AB7-96A4701DA9D5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7071585" y="3488400"/>
              <a:ext cx="148921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8A5C70-8D0F-5B73-62D1-199CE5738624}"/>
                </a:ext>
              </a:extLst>
            </p:cNvPr>
            <p:cNvSpPr txBox="1"/>
            <p:nvPr/>
          </p:nvSpPr>
          <p:spPr>
            <a:xfrm>
              <a:off x="4687200" y="1688400"/>
              <a:ext cx="2384385" cy="360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Super Cool, State-of-the-Art, Cutting Edge Image Analysis Pipeline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07E31D-7A46-9941-29B0-1549253C295D}"/>
                </a:ext>
              </a:extLst>
            </p:cNvPr>
            <p:cNvSpPr txBox="1"/>
            <p:nvPr/>
          </p:nvSpPr>
          <p:spPr>
            <a:xfrm>
              <a:off x="8560800" y="1688400"/>
              <a:ext cx="2384385" cy="360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Crap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2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4E91B-6746-C5F8-8286-80F022F1ACA1}"/>
              </a:ext>
            </a:extLst>
          </p:cNvPr>
          <p:cNvGrpSpPr/>
          <p:nvPr/>
        </p:nvGrpSpPr>
        <p:grpSpPr>
          <a:xfrm>
            <a:off x="863846" y="1686849"/>
            <a:ext cx="10464309" cy="3600000"/>
            <a:chOff x="813330" y="1686849"/>
            <a:chExt cx="10464309" cy="3600000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DD699A1C-BD97-BE86-9943-443EB5E96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484" y="1686849"/>
              <a:ext cx="2843401" cy="360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096262-BC91-6054-090D-8562F7840CFE}"/>
                </a:ext>
              </a:extLst>
            </p:cNvPr>
            <p:cNvSpPr txBox="1"/>
            <p:nvPr/>
          </p:nvSpPr>
          <p:spPr>
            <a:xfrm>
              <a:off x="813330" y="1686849"/>
              <a:ext cx="2384385" cy="3600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Crap Images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343EAA-97F6-074D-60F2-205460A1982C}"/>
                </a:ext>
              </a:extLst>
            </p:cNvPr>
            <p:cNvCxnSpPr>
              <a:stCxn id="4" idx="3"/>
              <a:endCxn id="3" idx="1"/>
            </p:cNvCxnSpPr>
            <p:nvPr/>
          </p:nvCxnSpPr>
          <p:spPr>
            <a:xfrm>
              <a:off x="3197715" y="3486849"/>
              <a:ext cx="125976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A picture containing text, ball&#10;&#10;Description automatically generated">
              <a:extLst>
                <a:ext uri="{FF2B5EF4-FFF2-40B4-BE49-F238E27FC236}">
                  <a16:creationId xmlns:a16="http://schemas.microsoft.com/office/drawing/2014/main" id="{8D2A3347-E56F-18E2-59F1-D90ABED7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0654" y="1686849"/>
              <a:ext cx="2716985" cy="360000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C84B80-15BA-56F7-3AB7-96A4701DA9D5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>
              <a:off x="7300885" y="3486849"/>
              <a:ext cx="125976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38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47C7-ED99-40DF-A2BB-305B8BA0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Trebuchet MS" panose="020B0603020202020204" pitchFamily="34" charset="0"/>
              </a:rPr>
              <a:t>Compulsory Slides 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49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C9946C-BF72-45D4-AF44-3CD343E93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0102" r="1135" b="1752"/>
          <a:stretch/>
        </p:blipFill>
        <p:spPr>
          <a:xfrm>
            <a:off x="-535484" y="0"/>
            <a:ext cx="21519638" cy="1159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72DCE1-99D5-98C1-0E5C-5044C1FB8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671" t="27707" r="69116" b="68736"/>
          <a:stretch/>
        </p:blipFill>
        <p:spPr>
          <a:xfrm>
            <a:off x="3093396" y="2315182"/>
            <a:ext cx="3093395" cy="4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#8: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AI is but one of many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5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1A9536-2CA3-4DDB-8BBC-4BB70FB86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5" b="10495"/>
          <a:stretch/>
        </p:blipFill>
        <p:spPr>
          <a:xfrm>
            <a:off x="-884898" y="-55279"/>
            <a:ext cx="7831387" cy="905381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80948-6E5B-48BE-BF54-1D437A295528}"/>
              </a:ext>
            </a:extLst>
          </p:cNvPr>
          <p:cNvSpPr txBox="1"/>
          <p:nvPr/>
        </p:nvSpPr>
        <p:spPr>
          <a:xfrm>
            <a:off x="7413987" y="1331565"/>
            <a:ext cx="4586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</a:rPr>
              <a:t>“machines will be capable, within twenty years, of doing any work a man can do”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30AABD2-B33D-5925-4707-28E7DC0CE53C}"/>
              </a:ext>
            </a:extLst>
          </p:cNvPr>
          <p:cNvSpPr/>
          <p:nvPr/>
        </p:nvSpPr>
        <p:spPr>
          <a:xfrm>
            <a:off x="9126417" y="2681654"/>
            <a:ext cx="756138" cy="8792"/>
          </a:xfrm>
          <a:custGeom>
            <a:avLst/>
            <a:gdLst>
              <a:gd name="connsiteX0" fmla="*/ 0 w 756138"/>
              <a:gd name="connsiteY0" fmla="*/ 8792 h 8792"/>
              <a:gd name="connsiteX1" fmla="*/ 756138 w 756138"/>
              <a:gd name="connsiteY1" fmla="*/ 0 h 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6138" h="8792">
                <a:moveTo>
                  <a:pt x="0" y="8792"/>
                </a:moveTo>
                <a:lnTo>
                  <a:pt x="756138" y="0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2CB6B-9839-41FC-2956-4CAFA25A9CBB}"/>
              </a:ext>
            </a:extLst>
          </p:cNvPr>
          <p:cNvSpPr txBox="1"/>
          <p:nvPr/>
        </p:nvSpPr>
        <p:spPr>
          <a:xfrm>
            <a:off x="5458846" y="3059668"/>
            <a:ext cx="654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Herbert Simon, 1965</a:t>
            </a:r>
          </a:p>
        </p:txBody>
      </p:sp>
    </p:spTree>
    <p:extLst>
      <p:ext uri="{BB962C8B-B14F-4D97-AF65-F5344CB8AC3E}">
        <p14:creationId xmlns:p14="http://schemas.microsoft.com/office/powerpoint/2010/main" val="15861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863E40-6E7B-575C-CC8A-DB805A421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874062"/>
              </p:ext>
            </p:extLst>
          </p:nvPr>
        </p:nvGraphicFramePr>
        <p:xfrm>
          <a:off x="-5928" y="384175"/>
          <a:ext cx="6022975" cy="608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rism 7" r:id="rId3" imgW="6022189" imgH="6089485" progId="Prism7.Document">
                  <p:embed/>
                </p:oleObj>
              </mc:Choice>
              <mc:Fallback>
                <p:oleObj name="Prism 7" r:id="rId3" imgW="6022189" imgH="6089485" progId="Prism7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B863E40-6E7B-575C-CC8A-DB805A421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928" y="384175"/>
                        <a:ext cx="6022975" cy="608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2613E6D-C5A0-878A-4556-5D955B439D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069" y="382588"/>
          <a:ext cx="6024563" cy="609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rism 7" r:id="rId5" imgW="6025070" imgH="6090925" progId="Prism7.Document">
                  <p:embed/>
                </p:oleObj>
              </mc:Choice>
              <mc:Fallback>
                <p:oleObj name="Prism 7" r:id="rId5" imgW="6025070" imgH="6090925" progId="Prism7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2613E6D-C5A0-878A-4556-5D955B439D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7069" y="382588"/>
                        <a:ext cx="6024563" cy="609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F267B1-0D15-4283-9181-46E406B44AA2}"/>
              </a:ext>
            </a:extLst>
          </p:cNvPr>
          <p:cNvSpPr txBox="1"/>
          <p:nvPr/>
        </p:nvSpPr>
        <p:spPr>
          <a:xfrm>
            <a:off x="1465006" y="382588"/>
            <a:ext cx="376575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DIN"/>
              </a:rPr>
              <a:t>“Conventional”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0F0A5-6615-48D4-B6A9-742A13885F6E}"/>
              </a:ext>
            </a:extLst>
          </p:cNvPr>
          <p:cNvSpPr txBox="1"/>
          <p:nvPr/>
        </p:nvSpPr>
        <p:spPr>
          <a:xfrm>
            <a:off x="7860890" y="382587"/>
            <a:ext cx="355927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DIN"/>
              </a:rPr>
              <a:t>AI Pipeline</a:t>
            </a:r>
          </a:p>
        </p:txBody>
      </p:sp>
    </p:spTree>
    <p:extLst>
      <p:ext uri="{BB962C8B-B14F-4D97-AF65-F5344CB8AC3E}">
        <p14:creationId xmlns:p14="http://schemas.microsoft.com/office/powerpoint/2010/main" val="286348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#9: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Use the right tool for the right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14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3DC8824-8B9C-D00B-EBEF-C34C5129CFE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1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357AD-D36A-4551-9225-028653CA9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6" y="188642"/>
            <a:ext cx="4463968" cy="3335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6F370-892C-428E-9AE6-FD258F76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4" y="188640"/>
            <a:ext cx="3333600" cy="33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667B7-236F-43E8-8133-41030E2E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45025"/>
            <a:ext cx="4464000" cy="308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212D9-677E-43DB-A18D-66A9BABE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644217"/>
            <a:ext cx="3932896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Rule #10:</a:t>
            </a: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Ask For Help!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44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BBC3D3-7D5F-45DB-878C-BF66B7D9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-2176656"/>
            <a:ext cx="15533186" cy="10355456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C3BBD22F-23AF-4821-AC22-F4D65D1ACC6B}"/>
              </a:ext>
            </a:extLst>
          </p:cNvPr>
          <p:cNvSpPr/>
          <p:nvPr/>
        </p:nvSpPr>
        <p:spPr>
          <a:xfrm>
            <a:off x="5779700" y="167063"/>
            <a:ext cx="5917720" cy="2812212"/>
          </a:xfrm>
          <a:prstGeom prst="cloudCallout">
            <a:avLst>
              <a:gd name="adj1" fmla="val -60539"/>
              <a:gd name="adj2" fmla="val 472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I have </a:t>
            </a:r>
            <a:r>
              <a:rPr lang="en-GB" sz="3200" i="1" dirty="0">
                <a:solidFill>
                  <a:schemeClr val="tx1"/>
                </a:solidFill>
              </a:rPr>
              <a:t>literally</a:t>
            </a:r>
            <a:r>
              <a:rPr lang="en-GB" sz="3200" dirty="0">
                <a:solidFill>
                  <a:schemeClr val="tx1"/>
                </a:solidFill>
              </a:rPr>
              <a:t> no idea what I’m doing…</a:t>
            </a:r>
          </a:p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E09586-FD98-466A-9219-8A3D1BD4F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20555" b="17935"/>
          <a:stretch/>
        </p:blipFill>
        <p:spPr>
          <a:xfrm>
            <a:off x="7290887" y="3728720"/>
            <a:ext cx="2895347" cy="28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ungryHungryHippos">
            <a:hlinkClick r:id="" action="ppaction://media"/>
            <a:extLst>
              <a:ext uri="{FF2B5EF4-FFF2-40B4-BE49-F238E27FC236}">
                <a16:creationId xmlns:a16="http://schemas.microsoft.com/office/drawing/2014/main" id="{4A6E078C-466C-1EDC-1015-6175C40239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8" end="8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D285B-0595-C294-E0CB-7DC181D28E42}"/>
              </a:ext>
            </a:extLst>
          </p:cNvPr>
          <p:cNvGrpSpPr/>
          <p:nvPr/>
        </p:nvGrpSpPr>
        <p:grpSpPr>
          <a:xfrm>
            <a:off x="920993" y="1846385"/>
            <a:ext cx="6499715" cy="1962127"/>
            <a:chOff x="920993" y="1846385"/>
            <a:chExt cx="6499715" cy="19621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123FBB-0ADB-C490-72AF-3C2AB0E175C8}"/>
                </a:ext>
              </a:extLst>
            </p:cNvPr>
            <p:cNvSpPr txBox="1"/>
            <p:nvPr/>
          </p:nvSpPr>
          <p:spPr>
            <a:xfrm>
              <a:off x="920993" y="2191244"/>
              <a:ext cx="2795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Naughty Scientists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C7DAC7-9C31-EF42-E9F1-DA5E67495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4169" y="1846385"/>
              <a:ext cx="1222131" cy="51670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73A6D2-CADE-9E9E-2700-899C694E0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6569" y="2423172"/>
              <a:ext cx="3804139" cy="23378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08D540-C046-A14B-643B-666286F2C9AF}"/>
                </a:ext>
              </a:extLst>
            </p:cNvPr>
            <p:cNvCxnSpPr>
              <a:cxnSpLocks/>
            </p:cNvCxnSpPr>
            <p:nvPr/>
          </p:nvCxnSpPr>
          <p:spPr>
            <a:xfrm>
              <a:off x="3616569" y="3048974"/>
              <a:ext cx="3282462" cy="759538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73FAC0-408B-5C4B-A94C-61250CB7A147}"/>
                </a:ext>
              </a:extLst>
            </p:cNvPr>
            <p:cNvCxnSpPr>
              <a:cxnSpLocks/>
            </p:cNvCxnSpPr>
            <p:nvPr/>
          </p:nvCxnSpPr>
          <p:spPr>
            <a:xfrm>
              <a:off x="3464169" y="3407783"/>
              <a:ext cx="716573" cy="213799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75B5F8-2AC0-ABF5-E0B8-D93A92EDF3F9}"/>
              </a:ext>
            </a:extLst>
          </p:cNvPr>
          <p:cNvGrpSpPr/>
          <p:nvPr/>
        </p:nvGrpSpPr>
        <p:grpSpPr>
          <a:xfrm>
            <a:off x="6345114" y="2493745"/>
            <a:ext cx="5591908" cy="1636490"/>
            <a:chOff x="4339003" y="932347"/>
            <a:chExt cx="5591908" cy="16364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C70A9B-E535-5785-354D-CDE21B96269B}"/>
                </a:ext>
              </a:extLst>
            </p:cNvPr>
            <p:cNvSpPr txBox="1"/>
            <p:nvPr/>
          </p:nvSpPr>
          <p:spPr>
            <a:xfrm>
              <a:off x="7134957" y="1245398"/>
              <a:ext cx="2795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Microscopy Images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2906DB-F0DA-D9B8-3371-D209268077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6189" y="932347"/>
              <a:ext cx="2168768" cy="50909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1BB5E2-5076-5543-3118-45B4CA26A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9003" y="1627980"/>
              <a:ext cx="2722685" cy="32668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107E27D-EAE7-0591-6EDF-96FD26F1E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7405" y="1782147"/>
              <a:ext cx="1807552" cy="119337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B597D0A-3F2B-EEB3-C4A8-F26F577B42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1211" y="1352315"/>
              <a:ext cx="2338755" cy="173072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Speech Bubble: Rectangle with Corners Rounded 49">
            <a:extLst>
              <a:ext uri="{FF2B5EF4-FFF2-40B4-BE49-F238E27FC236}">
                <a16:creationId xmlns:a16="http://schemas.microsoft.com/office/drawing/2014/main" id="{9D69AFC8-B043-F6E2-C09A-36341C7CCB31}"/>
              </a:ext>
            </a:extLst>
          </p:cNvPr>
          <p:cNvSpPr/>
          <p:nvPr/>
        </p:nvSpPr>
        <p:spPr>
          <a:xfrm>
            <a:off x="1912327" y="914400"/>
            <a:ext cx="2268415" cy="825086"/>
          </a:xfrm>
          <a:prstGeom prst="wedgeRoundRectCallout">
            <a:avLst>
              <a:gd name="adj1" fmla="val 87307"/>
              <a:gd name="adj2" fmla="val 443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Now we have ALL the data!!!</a:t>
            </a:r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4350C670-6E9D-200E-65BA-BE33A3EC2322}"/>
              </a:ext>
            </a:extLst>
          </p:cNvPr>
          <p:cNvSpPr/>
          <p:nvPr/>
        </p:nvSpPr>
        <p:spPr>
          <a:xfrm>
            <a:off x="5838092" y="4801403"/>
            <a:ext cx="2268415" cy="825086"/>
          </a:xfrm>
          <a:prstGeom prst="wedgeRoundRectCallout">
            <a:avLst>
              <a:gd name="adj1" fmla="val -79649"/>
              <a:gd name="adj2" fmla="val -8659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DEEP LEARNING!!!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5DB9796-6E91-001C-E27A-2B12F3C76476}"/>
              </a:ext>
            </a:extLst>
          </p:cNvPr>
          <p:cNvSpPr/>
          <p:nvPr/>
        </p:nvSpPr>
        <p:spPr>
          <a:xfrm>
            <a:off x="8982076" y="1807182"/>
            <a:ext cx="2268415" cy="825086"/>
          </a:xfrm>
          <a:prstGeom prst="wedgeRoundRectCallout">
            <a:avLst>
              <a:gd name="adj1" fmla="val -84927"/>
              <a:gd name="adj2" fmla="val 163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Ok, now what?</a:t>
            </a:r>
          </a:p>
        </p:txBody>
      </p:sp>
    </p:spTree>
    <p:extLst>
      <p:ext uri="{BB962C8B-B14F-4D97-AF65-F5344CB8AC3E}">
        <p14:creationId xmlns:p14="http://schemas.microsoft.com/office/powerpoint/2010/main" val="21378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876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376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876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1BC10-0B67-5EBC-25DB-3166DDD8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3" y="1001688"/>
            <a:ext cx="8637313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9C4F3-6AAE-BF5A-FDD0-E354FFDB6605}"/>
              </a:ext>
            </a:extLst>
          </p:cNvPr>
          <p:cNvSpPr txBox="1"/>
          <p:nvPr/>
        </p:nvSpPr>
        <p:spPr>
          <a:xfrm>
            <a:off x="3048786" y="197191"/>
            <a:ext cx="609442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2800" dirty="0"/>
              <a:t>forum.image.sc</a:t>
            </a:r>
          </a:p>
        </p:txBody>
      </p:sp>
    </p:spTree>
    <p:extLst>
      <p:ext uri="{BB962C8B-B14F-4D97-AF65-F5344CB8AC3E}">
        <p14:creationId xmlns:p14="http://schemas.microsoft.com/office/powerpoint/2010/main" val="265812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Seeing is believing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8441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311083" y="883771"/>
            <a:ext cx="8077419" cy="50904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2861409" y="4736803"/>
            <a:ext cx="51278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latin typeface="DIN" panose="02000504040000020003" pitchFamily="2" charset="0"/>
                <a:cs typeface="Arial" panose="020B0604020202020204" pitchFamily="34" charset="0"/>
              </a:rPr>
              <a:t>20 – 21 November 2023</a:t>
            </a:r>
          </a:p>
        </p:txBody>
      </p:sp>
      <p:pic>
        <p:nvPicPr>
          <p:cNvPr id="6" name="Picture 5" descr="A picture containing pattern, stitch, pixel&#10;&#10;Description automatically generated">
            <a:extLst>
              <a:ext uri="{FF2B5EF4-FFF2-40B4-BE49-F238E27FC236}">
                <a16:creationId xmlns:a16="http://schemas.microsoft.com/office/drawing/2014/main" id="{49AA42A0-B101-52C5-0D4D-4998044D3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22" y="20002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computer, keyboard, light&#10;&#10;Description automatically generated">
            <a:extLst>
              <a:ext uri="{FF2B5EF4-FFF2-40B4-BE49-F238E27FC236}">
                <a16:creationId xmlns:a16="http://schemas.microsoft.com/office/drawing/2014/main" id="{A02F43A4-0162-0F3F-A37D-79E46A42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83"/>
            <a:ext cx="12192000" cy="9108966"/>
          </a:xfrm>
          <a:prstGeom prst="rect">
            <a:avLst/>
          </a:prstGeom>
        </p:spPr>
      </p:pic>
      <p:pic>
        <p:nvPicPr>
          <p:cNvPr id="3" name="Picture 2" descr="A picture containing rain&#10;&#10;Description automatically generated">
            <a:extLst>
              <a:ext uri="{FF2B5EF4-FFF2-40B4-BE49-F238E27FC236}">
                <a16:creationId xmlns:a16="http://schemas.microsoft.com/office/drawing/2014/main" id="{A643614E-AED5-337E-0FBB-E1CCD5AA9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1" r="38"/>
          <a:stretch/>
        </p:blipFill>
        <p:spPr>
          <a:xfrm>
            <a:off x="4060800" y="-1125000"/>
            <a:ext cx="8125200" cy="9108000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F49280A0-652E-3025-E7BB-41E6AFFD68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5" r="15"/>
          <a:stretch/>
        </p:blipFill>
        <p:spPr>
          <a:xfrm>
            <a:off x="8125200" y="-1125000"/>
            <a:ext cx="4064400" cy="910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4CDE93-7493-2E76-747A-434730530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0035"/>
            <a:ext cx="9144000" cy="1033408"/>
          </a:xfrm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DIN" panose="02000504040000020003" pitchFamily="2" charset="0"/>
              </a:rPr>
              <a:t>Thanks for Listening!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E0E2D2-A37E-4D97-898E-4C44823EF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43371"/>
            <a:ext cx="9144000" cy="525544"/>
          </a:xfrm>
          <a:solidFill>
            <a:schemeClr val="tx1">
              <a:alpha val="70000"/>
            </a:schemeClr>
          </a:solidFill>
        </p:spPr>
        <p:txBody>
          <a:bodyPr anchor="b"/>
          <a:lstStyle/>
          <a:p>
            <a:r>
              <a:rPr lang="en-GB" dirty="0">
                <a:solidFill>
                  <a:schemeClr val="bg1"/>
                </a:solidFill>
                <a:latin typeface="DIN" panose="02000504040000020003" pitchFamily="2" charset="0"/>
              </a:rPr>
              <a:t>david.barry@crick.ac.uk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64801-8DC8-EE59-AEF9-BE9262E7F47F}"/>
              </a:ext>
            </a:extLst>
          </p:cNvPr>
          <p:cNvSpPr txBox="1"/>
          <p:nvPr/>
        </p:nvSpPr>
        <p:spPr>
          <a:xfrm>
            <a:off x="1566157" y="3507449"/>
            <a:ext cx="9059687" cy="3204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Introduction to automated object counting with…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u="sng" dirty="0">
              <a:solidFill>
                <a:schemeClr val="bg1"/>
              </a:solidFill>
            </a:endParaRPr>
          </a:p>
          <a:p>
            <a:endParaRPr lang="en-GB" u="sng" dirty="0">
              <a:solidFill>
                <a:schemeClr val="bg1"/>
              </a:solidFill>
            </a:endParaRPr>
          </a:p>
          <a:p>
            <a:endParaRPr lang="en-GB" u="sng" dirty="0">
              <a:solidFill>
                <a:schemeClr val="bg1"/>
              </a:solidFill>
            </a:endParaRPr>
          </a:p>
          <a:p>
            <a:endParaRPr lang="en-GB" u="sng" dirty="0">
              <a:solidFill>
                <a:schemeClr val="bg1"/>
              </a:solidFill>
            </a:endParaRPr>
          </a:p>
          <a:p>
            <a:endParaRPr lang="en-GB" u="sng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822D48-DCFD-397C-3A64-987FEC9D0721}"/>
              </a:ext>
            </a:extLst>
          </p:cNvPr>
          <p:cNvSpPr>
            <a:spLocks noChangeAspect="1"/>
          </p:cNvSpPr>
          <p:nvPr/>
        </p:nvSpPr>
        <p:spPr>
          <a:xfrm>
            <a:off x="1816644" y="4382996"/>
            <a:ext cx="1368000" cy="1368000"/>
          </a:xfrm>
          <a:prstGeom prst="rect">
            <a:avLst/>
          </a:prstGeom>
          <a:blipFill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0C1D8-21FC-BE57-08BB-2090F40FC565}"/>
              </a:ext>
            </a:extLst>
          </p:cNvPr>
          <p:cNvSpPr>
            <a:spLocks noChangeAspect="1"/>
          </p:cNvSpPr>
          <p:nvPr/>
        </p:nvSpPr>
        <p:spPr>
          <a:xfrm>
            <a:off x="5371561" y="4382996"/>
            <a:ext cx="1347160" cy="1368000"/>
          </a:xfrm>
          <a:prstGeom prst="rect">
            <a:avLst/>
          </a:prstGeom>
          <a:blipFill>
            <a:blip r:embed="rId6"/>
            <a:srcRect/>
            <a:stretch>
              <a:fillRect t="-8000" b="-8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A41E1A-D432-1DF3-62D9-45AA004C09A9}"/>
              </a:ext>
            </a:extLst>
          </p:cNvPr>
          <p:cNvSpPr>
            <a:spLocks noChangeAspect="1"/>
          </p:cNvSpPr>
          <p:nvPr/>
        </p:nvSpPr>
        <p:spPr>
          <a:xfrm>
            <a:off x="8905637" y="4351053"/>
            <a:ext cx="1368000" cy="1368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9F926-395F-A607-B409-3A3C20C0692C}"/>
              </a:ext>
            </a:extLst>
          </p:cNvPr>
          <p:cNvSpPr txBox="1"/>
          <p:nvPr/>
        </p:nvSpPr>
        <p:spPr>
          <a:xfrm>
            <a:off x="1798644" y="5826334"/>
            <a:ext cx="14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Dale</a:t>
            </a:r>
          </a:p>
          <a:p>
            <a:pPr algn="ctr"/>
            <a:r>
              <a:rPr lang="en-GB" i="1" dirty="0">
                <a:solidFill>
                  <a:schemeClr val="bg1"/>
                </a:solidFill>
              </a:rPr>
              <a:t>Central 3 &amp; 4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02679-7E90-5901-C93C-1E4AD902C733}"/>
              </a:ext>
            </a:extLst>
          </p:cNvPr>
          <p:cNvSpPr txBox="1"/>
          <p:nvPr/>
        </p:nvSpPr>
        <p:spPr>
          <a:xfrm>
            <a:off x="5409000" y="5832176"/>
            <a:ext cx="13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Stefania</a:t>
            </a:r>
          </a:p>
          <a:p>
            <a:pPr algn="ctr"/>
            <a:r>
              <a:rPr lang="en-GB" i="1" dirty="0">
                <a:solidFill>
                  <a:schemeClr val="bg1"/>
                </a:solidFill>
              </a:rPr>
              <a:t>Stay here!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7CA39-F04F-3DB3-0D75-421D9384EF6E}"/>
              </a:ext>
            </a:extLst>
          </p:cNvPr>
          <p:cNvSpPr txBox="1"/>
          <p:nvPr/>
        </p:nvSpPr>
        <p:spPr>
          <a:xfrm>
            <a:off x="8761637" y="5823406"/>
            <a:ext cx="165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Martin</a:t>
            </a:r>
          </a:p>
          <a:p>
            <a:pPr algn="ctr"/>
            <a:r>
              <a:rPr lang="en-GB" i="1" dirty="0">
                <a:solidFill>
                  <a:schemeClr val="bg1"/>
                </a:solidFill>
              </a:rPr>
              <a:t>Central 5, 6 &amp; 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79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578-4EE0-23CB-C6B7-236DB8AA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Rule #1:</a:t>
            </a: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br>
              <a:rPr lang="en-GB" sz="4400" dirty="0">
                <a:solidFill>
                  <a:schemeClr val="bg1"/>
                </a:solidFill>
                <a:latin typeface="DIN" panose="02000504040000020003"/>
              </a:rPr>
            </a:br>
            <a:r>
              <a:rPr lang="en-GB" sz="4400" dirty="0">
                <a:solidFill>
                  <a:schemeClr val="bg1"/>
                </a:solidFill>
                <a:latin typeface="DIN" panose="02000504040000020003"/>
              </a:rPr>
              <a:t>Seeing is believing?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178F-5CD2-255E-4E29-019CFE49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elephant, cartoon, illustration&#10;&#10;Description automatically generated">
            <a:extLst>
              <a:ext uri="{FF2B5EF4-FFF2-40B4-BE49-F238E27FC236}">
                <a16:creationId xmlns:a16="http://schemas.microsoft.com/office/drawing/2014/main" id="{1E8C8F97-3506-FAA7-22EB-AEB1A7448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59" y="643466"/>
            <a:ext cx="757968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DA087D-A5D0-625E-EC0F-D33D4D1FD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223"/>
          <a:stretch/>
        </p:blipFill>
        <p:spPr>
          <a:xfrm>
            <a:off x="9059" y="604098"/>
            <a:ext cx="8261182" cy="5883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205045-1972-47D7-843D-0B622433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240" y="3545733"/>
            <a:ext cx="2702560" cy="270256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2617B0-DF75-4D37-BB0A-F1A906E7D4C1}"/>
              </a:ext>
            </a:extLst>
          </p:cNvPr>
          <p:cNvSpPr/>
          <p:nvPr/>
        </p:nvSpPr>
        <p:spPr>
          <a:xfrm>
            <a:off x="8564880" y="863600"/>
            <a:ext cx="3042920" cy="1869440"/>
          </a:xfrm>
          <a:prstGeom prst="wedgeRoundRectCallout">
            <a:avLst>
              <a:gd name="adj1" fmla="val -10466"/>
              <a:gd name="adj2" fmla="val 8826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>
                <a:solidFill>
                  <a:schemeClr val="tx1"/>
                </a:solidFill>
                <a:latin typeface="DIN" panose="02000504040000020003" pitchFamily="2" charset="0"/>
              </a:rPr>
              <a:t>Everything we see is a perspective, not the truth</a:t>
            </a:r>
            <a:endParaRPr lang="en-GB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2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5FE8248E61642A3B3DEA843BF65D9" ma:contentTypeVersion="13" ma:contentTypeDescription="Create a new document." ma:contentTypeScope="" ma:versionID="b41ca9f92538222540e61b434189b548">
  <xsd:schema xmlns:xsd="http://www.w3.org/2001/XMLSchema" xmlns:xs="http://www.w3.org/2001/XMLSchema" xmlns:p="http://schemas.microsoft.com/office/2006/metadata/properties" xmlns:ns3="a61d47b0-7a6c-49f4-a061-b9722a827a17" xmlns:ns4="4136f959-f205-419e-ba08-4585a0771ddc" targetNamespace="http://schemas.microsoft.com/office/2006/metadata/properties" ma:root="true" ma:fieldsID="29ce1045937f154bbf0b83a3f3814ad9" ns3:_="" ns4:_="">
    <xsd:import namespace="a61d47b0-7a6c-49f4-a061-b9722a827a17"/>
    <xsd:import namespace="4136f959-f205-419e-ba08-4585a0771d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d47b0-7a6c-49f4-a061-b9722a827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6f959-f205-419e-ba08-4585a0771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971265-A0A3-4571-8165-59C2C69CFA3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4136f959-f205-419e-ba08-4585a0771ddc"/>
    <ds:schemaRef ds:uri="http://schemas.microsoft.com/office/2006/documentManagement/types"/>
    <ds:schemaRef ds:uri="a61d47b0-7a6c-49f4-a061-b9722a827a1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C2B660-2B9D-49D3-B609-E4A64C4846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D1FEA-833D-413C-BFE4-AF2D6A7FB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d47b0-7a6c-49f4-a061-b9722a827a17"/>
    <ds:schemaRef ds:uri="4136f959-f205-419e-ba08-4585a0771d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667</Words>
  <Application>Microsoft Office PowerPoint</Application>
  <PresentationFormat>Widescreen</PresentationFormat>
  <Paragraphs>126</Paragraphs>
  <Slides>61</Slides>
  <Notes>15</Notes>
  <HiddenSlides>9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DIN</vt:lpstr>
      <vt:lpstr>Trebuchet MS</vt:lpstr>
      <vt:lpstr>Office Theme</vt:lpstr>
      <vt:lpstr>Prism 7</vt:lpstr>
      <vt:lpstr>Seeing Is Not Believing</vt:lpstr>
      <vt:lpstr>PowerPoint Presentation</vt:lpstr>
      <vt:lpstr>PowerPoint Presentation</vt:lpstr>
      <vt:lpstr>PowerPoint Presentation</vt:lpstr>
      <vt:lpstr>PowerPoint Presentation</vt:lpstr>
      <vt:lpstr>Rule #1:  Seeing is believing</vt:lpstr>
      <vt:lpstr>Rule #1:  Seeing is believing?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#1:  Seeing is believing?</vt:lpstr>
      <vt:lpstr>Rule #1:  Seeing is not believing</vt:lpstr>
      <vt:lpstr>Rule #2:  The image is not the result</vt:lpstr>
      <vt:lpstr>PowerPoint Presentation</vt:lpstr>
      <vt:lpstr>PowerPoint Presentation</vt:lpstr>
      <vt:lpstr>PowerPoint Presentation</vt:lpstr>
      <vt:lpstr>Rule #3:  Analysing “by eye” is a really bad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#4:  Image analysis is hard…</vt:lpstr>
      <vt:lpstr>PowerPoint Presentation</vt:lpstr>
      <vt:lpstr>PowerPoint Presentation</vt:lpstr>
      <vt:lpstr>Rule #5:  Manage your expectations</vt:lpstr>
      <vt:lpstr>PowerPoint Presentation</vt:lpstr>
      <vt:lpstr>PowerPoint Presentation</vt:lpstr>
      <vt:lpstr>PowerPoint Presentation</vt:lpstr>
      <vt:lpstr>PowerPoint Presentation</vt:lpstr>
      <vt:lpstr>Rule #6:  Perfect is the enemy of good</vt:lpstr>
      <vt:lpstr>When do I know when my image analysis is good enough?</vt:lpstr>
      <vt:lpstr>Everyone makes mistakes</vt:lpstr>
      <vt:lpstr>Everyone makes mistakes</vt:lpstr>
      <vt:lpstr>PowerPoint Presentation</vt:lpstr>
      <vt:lpstr>Rule #7:  Crap In = Crap Out</vt:lpstr>
      <vt:lpstr>PowerPoint Presentation</vt:lpstr>
      <vt:lpstr>PowerPoint Presentation</vt:lpstr>
      <vt:lpstr>Compulsory Slides on Machine Learning</vt:lpstr>
      <vt:lpstr>Rule #8:  AI is but one of many tools</vt:lpstr>
      <vt:lpstr>PowerPoint Presentation</vt:lpstr>
      <vt:lpstr>PowerPoint Presentation</vt:lpstr>
      <vt:lpstr>Rule #9:  Use the right tool for the right job</vt:lpstr>
      <vt:lpstr>PowerPoint Presentation</vt:lpstr>
      <vt:lpstr>PowerPoint Presentation</vt:lpstr>
      <vt:lpstr>Rule #10:  Ask For Help!</vt:lpstr>
      <vt:lpstr>PowerPoint Presentation</vt:lpstr>
      <vt:lpstr>PowerPoint Presentation</vt:lpstr>
      <vt:lpstr>PowerPoint Presentation</vt:lpstr>
      <vt:lpstr>PowerPoint Presentation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Barry</dc:creator>
  <cp:lastModifiedBy>David Barry</cp:lastModifiedBy>
  <cp:revision>6</cp:revision>
  <dcterms:created xsi:type="dcterms:W3CDTF">2022-08-22T14:38:55Z</dcterms:created>
  <dcterms:modified xsi:type="dcterms:W3CDTF">2023-06-28T13:12:32Z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0x0101009FA5FE8248E61642A3B3DEA843BF65D9</vt:lpwstr>
  </property>
</Properties>
</file>